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charts/chart17.xml" ContentType="application/vnd.openxmlformats-officedocument.drawingml.chart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256" r:id="rId2"/>
    <p:sldId id="257" r:id="rId3"/>
    <p:sldId id="268" r:id="rId4"/>
    <p:sldId id="265" r:id="rId5"/>
    <p:sldId id="266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9" r:id="rId14"/>
    <p:sldId id="284" r:id="rId15"/>
    <p:sldId id="285" r:id="rId16"/>
    <p:sldId id="288" r:id="rId17"/>
    <p:sldId id="287" r:id="rId18"/>
    <p:sldId id="289" r:id="rId19"/>
    <p:sldId id="290" r:id="rId20"/>
    <p:sldId id="291" r:id="rId21"/>
    <p:sldId id="258" r:id="rId22"/>
    <p:sldId id="304" r:id="rId23"/>
    <p:sldId id="292" r:id="rId24"/>
    <p:sldId id="260" r:id="rId25"/>
    <p:sldId id="259" r:id="rId26"/>
    <p:sldId id="305" r:id="rId27"/>
    <p:sldId id="269" r:id="rId28"/>
    <p:sldId id="308" r:id="rId29"/>
    <p:sldId id="261" r:id="rId30"/>
    <p:sldId id="302" r:id="rId31"/>
    <p:sldId id="307" r:id="rId32"/>
    <p:sldId id="270" r:id="rId33"/>
    <p:sldId id="262" r:id="rId34"/>
    <p:sldId id="281" r:id="rId35"/>
    <p:sldId id="263" r:id="rId36"/>
    <p:sldId id="295" r:id="rId37"/>
    <p:sldId id="297" r:id="rId38"/>
    <p:sldId id="296" r:id="rId39"/>
    <p:sldId id="298" r:id="rId40"/>
    <p:sldId id="264" r:id="rId41"/>
    <p:sldId id="293" r:id="rId42"/>
    <p:sldId id="301" r:id="rId43"/>
    <p:sldId id="299" r:id="rId44"/>
    <p:sldId id="300" r:id="rId45"/>
    <p:sldId id="267" r:id="rId46"/>
  </p:sldIdLst>
  <p:sldSz cx="9144000" cy="6858000" type="screen4x3"/>
  <p:notesSz cx="6858000" cy="9144000"/>
  <p:defaultTextStyle>
    <a:defPPr>
      <a:defRPr lang="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cat>
            <c:strRef>
              <c:f>Φύλλο1!$A$2</c:f>
              <c:strCache>
                <c:ptCount val="1"/>
                <c:pt idx="0">
                  <c:v>Holiday Check</c:v>
                </c:pt>
              </c:strCache>
            </c:strRef>
          </c:cat>
          <c:val>
            <c:numRef>
              <c:f>Φύλλο1!$B$2</c:f>
              <c:numCache>
                <c:formatCode>General</c:formatCode>
                <c:ptCount val="1"/>
                <c:pt idx="0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0E-43BD-BCB3-446A39F4E483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cat>
            <c:strRef>
              <c:f>Φύλλο1!$A$2</c:f>
              <c:strCache>
                <c:ptCount val="1"/>
                <c:pt idx="0">
                  <c:v>Holiday Check</c:v>
                </c:pt>
              </c:strCache>
            </c:strRef>
          </c:cat>
          <c:val>
            <c:numRef>
              <c:f>Φύλλο1!$C$2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0E-43BD-BCB3-446A39F4E483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Φύλλο1!$A$2</c:f>
              <c:strCache>
                <c:ptCount val="1"/>
                <c:pt idx="0">
                  <c:v>Holiday Check</c:v>
                </c:pt>
              </c:strCache>
            </c:strRef>
          </c:cat>
          <c:val>
            <c:numRef>
              <c:f>Φύλλο1!$D$2</c:f>
              <c:numCache>
                <c:formatCode>General</c:formatCode>
                <c:ptCount val="1"/>
                <c:pt idx="0">
                  <c:v>4.9000000000000004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0E-43BD-BCB3-446A39F4E483}"/>
            </c:ext>
          </c:extLst>
        </c:ser>
        <c:ser>
          <c:idx val="3"/>
          <c:order val="3"/>
          <c:tx>
            <c:strRef>
              <c:f>Φύλλο1!$E$1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Φύλλο1!$A$2</c:f>
              <c:strCache>
                <c:ptCount val="1"/>
                <c:pt idx="0">
                  <c:v>Holiday Check</c:v>
                </c:pt>
              </c:strCache>
            </c:strRef>
          </c:cat>
          <c:val>
            <c:numRef>
              <c:f>Φύλλο1!$E$2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FA-4D46-9F13-12315DA111D5}"/>
            </c:ext>
          </c:extLst>
        </c:ser>
        <c:ser>
          <c:idx val="4"/>
          <c:order val="4"/>
          <c:tx>
            <c:strRef>
              <c:f>Φύλλο1!$F$1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Φύλλο1!$A$2</c:f>
              <c:strCache>
                <c:ptCount val="1"/>
                <c:pt idx="0">
                  <c:v>Holiday Check</c:v>
                </c:pt>
              </c:strCache>
            </c:strRef>
          </c:cat>
          <c:val>
            <c:numRef>
              <c:f>Φύλλο1!$F$2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FA-4D46-9F13-12315DA111D5}"/>
            </c:ext>
          </c:extLst>
        </c:ser>
        <c:ser>
          <c:idx val="5"/>
          <c:order val="5"/>
          <c:tx>
            <c:strRef>
              <c:f>Φύλλο1!$G$1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Φύλλο1!$A$2</c:f>
              <c:strCache>
                <c:ptCount val="1"/>
                <c:pt idx="0">
                  <c:v>Holiday Check</c:v>
                </c:pt>
              </c:strCache>
            </c:strRef>
          </c:cat>
          <c:val>
            <c:numRef>
              <c:f>Φύλλο1!$G$2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56-444C-95D0-BBB62D0EFB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4936320"/>
        <c:axId val="252118144"/>
      </c:barChart>
      <c:catAx>
        <c:axId val="144936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52118144"/>
        <c:crossesAt val="0"/>
        <c:auto val="1"/>
        <c:lblAlgn val="ctr"/>
        <c:lblOffset val="100"/>
        <c:noMultiLvlLbl val="0"/>
      </c:catAx>
      <c:valAx>
        <c:axId val="252118144"/>
        <c:scaling>
          <c:orientation val="minMax"/>
          <c:max val="6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4936320"/>
        <c:crosses val="autoZero"/>
        <c:crossBetween val="between"/>
        <c:majorUnit val="1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Φύλλο1!$A$2:$A$13</c:f>
              <c:strCache>
                <c:ptCount val="12"/>
                <c:pt idx="0">
                  <c:v>Ιανουάριος</c:v>
                </c:pt>
                <c:pt idx="1">
                  <c:v>Φεβρουάριος</c:v>
                </c:pt>
                <c:pt idx="2">
                  <c:v>Μάρτιος</c:v>
                </c:pt>
                <c:pt idx="3">
                  <c:v>Απρίλιος</c:v>
                </c:pt>
                <c:pt idx="4">
                  <c:v>Μάιος</c:v>
                </c:pt>
                <c:pt idx="5">
                  <c:v>Ιούνιος</c:v>
                </c:pt>
                <c:pt idx="6">
                  <c:v>Ιούλιος</c:v>
                </c:pt>
                <c:pt idx="7">
                  <c:v>Αύγουστος</c:v>
                </c:pt>
                <c:pt idx="8">
                  <c:v>Σεπτέμβριος</c:v>
                </c:pt>
                <c:pt idx="9">
                  <c:v>Οκτώβριος</c:v>
                </c:pt>
                <c:pt idx="10">
                  <c:v>Νοέμβριος</c:v>
                </c:pt>
                <c:pt idx="11">
                  <c:v>Δεκέμβριος</c:v>
                </c:pt>
              </c:strCache>
            </c:strRef>
          </c:cat>
          <c:val>
            <c:numRef>
              <c:f>Φύλλο1!$B$2:$B$13</c:f>
              <c:numCache>
                <c:formatCode>#,##0.00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697</c:v>
                </c:pt>
                <c:pt idx="3">
                  <c:v>600</c:v>
                </c:pt>
                <c:pt idx="4">
                  <c:v>2495</c:v>
                </c:pt>
                <c:pt idx="5">
                  <c:v>2324</c:v>
                </c:pt>
                <c:pt idx="6">
                  <c:v>1186</c:v>
                </c:pt>
                <c:pt idx="7">
                  <c:v>0</c:v>
                </c:pt>
                <c:pt idx="8">
                  <c:v>0</c:v>
                </c:pt>
                <c:pt idx="9">
                  <c:v>2737</c:v>
                </c:pt>
                <c:pt idx="10">
                  <c:v>0</c:v>
                </c:pt>
                <c:pt idx="11">
                  <c:v>2208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42-4D59-A867-2ACE1F532B17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Φύλλο1!$A$2:$A$13</c:f>
              <c:strCache>
                <c:ptCount val="12"/>
                <c:pt idx="0">
                  <c:v>Ιανουάριος</c:v>
                </c:pt>
                <c:pt idx="1">
                  <c:v>Φεβρουάριος</c:v>
                </c:pt>
                <c:pt idx="2">
                  <c:v>Μάρτιος</c:v>
                </c:pt>
                <c:pt idx="3">
                  <c:v>Απρίλιος</c:v>
                </c:pt>
                <c:pt idx="4">
                  <c:v>Μάιος</c:v>
                </c:pt>
                <c:pt idx="5">
                  <c:v>Ιούνιος</c:v>
                </c:pt>
                <c:pt idx="6">
                  <c:v>Ιούλιος</c:v>
                </c:pt>
                <c:pt idx="7">
                  <c:v>Αύγουστος</c:v>
                </c:pt>
                <c:pt idx="8">
                  <c:v>Σεπτέμβριος</c:v>
                </c:pt>
                <c:pt idx="9">
                  <c:v>Οκτώβριος</c:v>
                </c:pt>
                <c:pt idx="10">
                  <c:v>Νοέμβριος</c:v>
                </c:pt>
                <c:pt idx="11">
                  <c:v>Δεκέμβριος</c:v>
                </c:pt>
              </c:strCache>
            </c:strRef>
          </c:cat>
          <c:val>
            <c:numRef>
              <c:f>Φύλλο1!$C$2:$C$13</c:f>
              <c:numCache>
                <c:formatCode>#,##0.00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340</c:v>
                </c:pt>
                <c:pt idx="3">
                  <c:v>414</c:v>
                </c:pt>
                <c:pt idx="4">
                  <c:v>5266</c:v>
                </c:pt>
                <c:pt idx="5">
                  <c:v>2721</c:v>
                </c:pt>
                <c:pt idx="6">
                  <c:v>10000</c:v>
                </c:pt>
                <c:pt idx="7">
                  <c:v>10000</c:v>
                </c:pt>
                <c:pt idx="8">
                  <c:v>2699</c:v>
                </c:pt>
                <c:pt idx="9">
                  <c:v>1857</c:v>
                </c:pt>
                <c:pt idx="10">
                  <c:v>2026</c:v>
                </c:pt>
                <c:pt idx="11">
                  <c:v>2208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42-4D59-A867-2ACE1F532B17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Φύλλο1!$A$2:$A$13</c:f>
              <c:strCache>
                <c:ptCount val="12"/>
                <c:pt idx="0">
                  <c:v>Ιανουάριος</c:v>
                </c:pt>
                <c:pt idx="1">
                  <c:v>Φεβρουάριος</c:v>
                </c:pt>
                <c:pt idx="2">
                  <c:v>Μάρτιος</c:v>
                </c:pt>
                <c:pt idx="3">
                  <c:v>Απρίλιος</c:v>
                </c:pt>
                <c:pt idx="4">
                  <c:v>Μάιος</c:v>
                </c:pt>
                <c:pt idx="5">
                  <c:v>Ιούνιος</c:v>
                </c:pt>
                <c:pt idx="6">
                  <c:v>Ιούλιος</c:v>
                </c:pt>
                <c:pt idx="7">
                  <c:v>Αύγουστος</c:v>
                </c:pt>
                <c:pt idx="8">
                  <c:v>Σεπτέμβριος</c:v>
                </c:pt>
                <c:pt idx="9">
                  <c:v>Οκτώβριος</c:v>
                </c:pt>
                <c:pt idx="10">
                  <c:v>Νοέμβριος</c:v>
                </c:pt>
                <c:pt idx="11">
                  <c:v>Δεκέμβριος</c:v>
                </c:pt>
              </c:strCache>
            </c:strRef>
          </c:cat>
          <c:val>
            <c:numRef>
              <c:f>Φύλλο1!$D$2:$D$13</c:f>
              <c:numCache>
                <c:formatCode>#,##0.00</c:formatCode>
                <c:ptCount val="12"/>
                <c:pt idx="0">
                  <c:v>1</c:v>
                </c:pt>
                <c:pt idx="1">
                  <c:v>0</c:v>
                </c:pt>
                <c:pt idx="2">
                  <c:v>2026</c:v>
                </c:pt>
                <c:pt idx="3">
                  <c:v>2195</c:v>
                </c:pt>
                <c:pt idx="4">
                  <c:v>3083</c:v>
                </c:pt>
                <c:pt idx="5">
                  <c:v>6000</c:v>
                </c:pt>
                <c:pt idx="6">
                  <c:v>6500</c:v>
                </c:pt>
                <c:pt idx="7">
                  <c:v>10000</c:v>
                </c:pt>
                <c:pt idx="8">
                  <c:v>3216</c:v>
                </c:pt>
                <c:pt idx="9">
                  <c:v>1857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F0-4FB6-86CA-F98B46F216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2684160"/>
        <c:axId val="252685696"/>
      </c:barChart>
      <c:catAx>
        <c:axId val="252684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52685696"/>
        <c:crosses val="autoZero"/>
        <c:auto val="1"/>
        <c:lblAlgn val="ctr"/>
        <c:lblOffset val="100"/>
        <c:noMultiLvlLbl val="0"/>
      </c:catAx>
      <c:valAx>
        <c:axId val="252685696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25268416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Φύλλο1!$A$2:$A$8</c:f>
              <c:strCache>
                <c:ptCount val="7"/>
                <c:pt idx="0">
                  <c:v>Απρίλιος</c:v>
                </c:pt>
                <c:pt idx="1">
                  <c:v>Μάιος</c:v>
                </c:pt>
                <c:pt idx="2">
                  <c:v>Ιούνιος</c:v>
                </c:pt>
                <c:pt idx="3">
                  <c:v>Ιούλιος</c:v>
                </c:pt>
                <c:pt idx="4">
                  <c:v>Αύγουστος</c:v>
                </c:pt>
                <c:pt idx="5">
                  <c:v>Σεπτέμβριος</c:v>
                </c:pt>
                <c:pt idx="6">
                  <c:v>Οκτώβριος</c:v>
                </c:pt>
              </c:strCache>
            </c:strRef>
          </c:cat>
          <c:val>
            <c:numRef>
              <c:f>Φύλλο1!$B$2:$B$8</c:f>
              <c:numCache>
                <c:formatCode>#,##0.00</c:formatCode>
                <c:ptCount val="7"/>
                <c:pt idx="0">
                  <c:v>2.677378300986319</c:v>
                </c:pt>
                <c:pt idx="1">
                  <c:v>0.57379841516699992</c:v>
                </c:pt>
                <c:pt idx="2">
                  <c:v>0.34873543467754925</c:v>
                </c:pt>
                <c:pt idx="3">
                  <c:v>0.4102149056343849</c:v>
                </c:pt>
                <c:pt idx="4">
                  <c:v>0.42303524762572503</c:v>
                </c:pt>
                <c:pt idx="5">
                  <c:v>0.41711853536236954</c:v>
                </c:pt>
                <c:pt idx="6">
                  <c:v>0.52714543072387821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A6-46E9-8074-5594628FD86B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Φύλλο1!$A$2:$A$8</c:f>
              <c:strCache>
                <c:ptCount val="7"/>
                <c:pt idx="0">
                  <c:v>Απρίλιος</c:v>
                </c:pt>
                <c:pt idx="1">
                  <c:v>Μάιος</c:v>
                </c:pt>
                <c:pt idx="2">
                  <c:v>Ιούνιος</c:v>
                </c:pt>
                <c:pt idx="3">
                  <c:v>Ιούλιος</c:v>
                </c:pt>
                <c:pt idx="4">
                  <c:v>Αύγουστος</c:v>
                </c:pt>
                <c:pt idx="5">
                  <c:v>Σεπτέμβριος</c:v>
                </c:pt>
                <c:pt idx="6">
                  <c:v>Οκτώβριος</c:v>
                </c:pt>
              </c:strCache>
            </c:strRef>
          </c:cat>
          <c:val>
            <c:numRef>
              <c:f>Φύλλο1!$C$2:$C$8</c:f>
              <c:numCache>
                <c:formatCode>#,##0.00</c:formatCode>
                <c:ptCount val="7"/>
                <c:pt idx="0">
                  <c:v>1.5892279241793805</c:v>
                </c:pt>
                <c:pt idx="1">
                  <c:v>0.45615202848870101</c:v>
                </c:pt>
                <c:pt idx="2">
                  <c:v>0.39227283826681497</c:v>
                </c:pt>
                <c:pt idx="3">
                  <c:v>0.48626598975768726</c:v>
                </c:pt>
                <c:pt idx="4">
                  <c:v>0.49294303305105464</c:v>
                </c:pt>
                <c:pt idx="5" formatCode="General">
                  <c:v>0.5</c:v>
                </c:pt>
                <c:pt idx="6" formatCode="General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A6-46E9-8074-5594628FD86B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Φύλλο1!$A$2:$A$8</c:f>
              <c:strCache>
                <c:ptCount val="7"/>
                <c:pt idx="0">
                  <c:v>Απρίλιος</c:v>
                </c:pt>
                <c:pt idx="1">
                  <c:v>Μάιος</c:v>
                </c:pt>
                <c:pt idx="2">
                  <c:v>Ιούνιος</c:v>
                </c:pt>
                <c:pt idx="3">
                  <c:v>Ιούλιος</c:v>
                </c:pt>
                <c:pt idx="4">
                  <c:v>Αύγουστος</c:v>
                </c:pt>
                <c:pt idx="5">
                  <c:v>Σεπτέμβριος</c:v>
                </c:pt>
                <c:pt idx="6">
                  <c:v>Οκτώβριος</c:v>
                </c:pt>
              </c:strCache>
            </c:strRef>
          </c:cat>
          <c:val>
            <c:numRef>
              <c:f>Φύλλο1!$D$2:$D$8</c:f>
              <c:numCache>
                <c:formatCode>General</c:formatCode>
                <c:ptCount val="7"/>
                <c:pt idx="0">
                  <c:v>1.49</c:v>
                </c:pt>
                <c:pt idx="1">
                  <c:v>0.45</c:v>
                </c:pt>
                <c:pt idx="2">
                  <c:v>3.7999999999999999E-2</c:v>
                </c:pt>
                <c:pt idx="3">
                  <c:v>0.5</c:v>
                </c:pt>
                <c:pt idx="4">
                  <c:v>0.48</c:v>
                </c:pt>
                <c:pt idx="5">
                  <c:v>0.45</c:v>
                </c:pt>
                <c:pt idx="6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27-4E45-A543-C02D3E854C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4273024"/>
        <c:axId val="254274560"/>
      </c:barChart>
      <c:catAx>
        <c:axId val="2542730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54274560"/>
        <c:crosses val="autoZero"/>
        <c:auto val="1"/>
        <c:lblAlgn val="ctr"/>
        <c:lblOffset val="100"/>
        <c:noMultiLvlLbl val="0"/>
      </c:catAx>
      <c:valAx>
        <c:axId val="254274560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25427302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Φύλλο1!$A$2:$A$3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Φύλλο1!$B$2:$B$3</c:f>
              <c:numCache>
                <c:formatCode>General</c:formatCode>
                <c:ptCount val="2"/>
                <c:pt idx="0">
                  <c:v>198</c:v>
                </c:pt>
                <c:pt idx="1">
                  <c:v>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42-408E-A305-E8765E03BD7E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Φύλλο1!$A$2:$A$3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Φύλλο1!$C$2:$C$3</c:f>
              <c:numCache>
                <c:formatCode>General</c:formatCode>
                <c:ptCount val="2"/>
                <c:pt idx="0">
                  <c:v>216</c:v>
                </c:pt>
                <c:pt idx="1">
                  <c:v>177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F0-413B-ADFF-FB99ABD4581D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Φύλλο1!$A$2:$A$3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Φύλλο1!$D$2:$D$3</c:f>
              <c:numCache>
                <c:formatCode>General</c:formatCode>
                <c:ptCount val="2"/>
                <c:pt idx="0">
                  <c:v>204</c:v>
                </c:pt>
                <c:pt idx="1">
                  <c:v>187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F0-413B-ADFF-FB99ABD458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1916288"/>
        <c:axId val="191939328"/>
      </c:barChart>
      <c:catAx>
        <c:axId val="1919162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1939328"/>
        <c:crosses val="autoZero"/>
        <c:auto val="1"/>
        <c:lblAlgn val="ctr"/>
        <c:lblOffset val="100"/>
        <c:noMultiLvlLbl val="0"/>
      </c:catAx>
      <c:valAx>
        <c:axId val="1919393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191628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Ethnicities</c:v>
                </c:pt>
              </c:strCache>
            </c:strRef>
          </c:tx>
          <c:cat>
            <c:strRef>
              <c:f>Φύλλο1!$A$2:$A$5</c:f>
              <c:strCache>
                <c:ptCount val="4"/>
                <c:pt idx="0">
                  <c:v>Greece</c:v>
                </c:pt>
                <c:pt idx="1">
                  <c:v>Albania</c:v>
                </c:pt>
                <c:pt idx="2">
                  <c:v>Russia</c:v>
                </c:pt>
                <c:pt idx="3">
                  <c:v>Romania</c:v>
                </c:pt>
              </c:strCache>
            </c:strRef>
          </c:cat>
          <c:val>
            <c:numRef>
              <c:f>Φύλλο1!$B$2:$B$5</c:f>
              <c:numCache>
                <c:formatCode>General</c:formatCode>
                <c:ptCount val="4"/>
                <c:pt idx="0">
                  <c:v>203</c:v>
                </c:pt>
                <c:pt idx="1">
                  <c:v>105</c:v>
                </c:pt>
                <c:pt idx="2">
                  <c:v>2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24-4B6F-BE3C-4FEB962C1C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Φύλλο1!$A$2:$A$9</c:f>
              <c:strCache>
                <c:ptCount val="8"/>
                <c:pt idx="0">
                  <c:v>Environmental management</c:v>
                </c:pt>
                <c:pt idx="1">
                  <c:v>Health and safety</c:v>
                </c:pt>
                <c:pt idx="2">
                  <c:v>Waste management</c:v>
                </c:pt>
                <c:pt idx="3">
                  <c:v>Employment and Human rights</c:v>
                </c:pt>
                <c:pt idx="4">
                  <c:v>Local community</c:v>
                </c:pt>
                <c:pt idx="5">
                  <c:v>Protection of minors</c:v>
                </c:pt>
                <c:pt idx="6">
                  <c:v>Food safety </c:v>
                </c:pt>
                <c:pt idx="7">
                  <c:v>Gdpr - Data protection</c:v>
                </c:pt>
              </c:strCache>
            </c:strRef>
          </c:cat>
          <c:val>
            <c:numRef>
              <c:f>Φύλλο1!$B$2:$B$9</c:f>
              <c:numCache>
                <c:formatCode>General</c:formatCode>
                <c:ptCount val="8"/>
                <c:pt idx="0">
                  <c:v>77</c:v>
                </c:pt>
                <c:pt idx="1">
                  <c:v>65</c:v>
                </c:pt>
                <c:pt idx="2">
                  <c:v>67</c:v>
                </c:pt>
                <c:pt idx="3">
                  <c:v>87</c:v>
                </c:pt>
                <c:pt idx="4">
                  <c:v>45</c:v>
                </c:pt>
                <c:pt idx="5">
                  <c:v>56</c:v>
                </c:pt>
                <c:pt idx="6">
                  <c:v>88</c:v>
                </c:pt>
                <c:pt idx="7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4A-4089-9AE7-3146DB567104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Φύλλο1!$A$2:$A$9</c:f>
              <c:strCache>
                <c:ptCount val="8"/>
                <c:pt idx="0">
                  <c:v>Environmental management</c:v>
                </c:pt>
                <c:pt idx="1">
                  <c:v>Health and safety</c:v>
                </c:pt>
                <c:pt idx="2">
                  <c:v>Waste management</c:v>
                </c:pt>
                <c:pt idx="3">
                  <c:v>Employment and Human rights</c:v>
                </c:pt>
                <c:pt idx="4">
                  <c:v>Local community</c:v>
                </c:pt>
                <c:pt idx="5">
                  <c:v>Protection of minors</c:v>
                </c:pt>
                <c:pt idx="6">
                  <c:v>Food safety </c:v>
                </c:pt>
                <c:pt idx="7">
                  <c:v>Gdpr - Data protection</c:v>
                </c:pt>
              </c:strCache>
            </c:strRef>
          </c:cat>
          <c:val>
            <c:numRef>
              <c:f>Φύλλο1!$C$2:$C$9</c:f>
              <c:numCache>
                <c:formatCode>General</c:formatCode>
                <c:ptCount val="8"/>
                <c:pt idx="0">
                  <c:v>87</c:v>
                </c:pt>
                <c:pt idx="1">
                  <c:v>88</c:v>
                </c:pt>
                <c:pt idx="2">
                  <c:v>90</c:v>
                </c:pt>
                <c:pt idx="3">
                  <c:v>88</c:v>
                </c:pt>
                <c:pt idx="4">
                  <c:v>66</c:v>
                </c:pt>
                <c:pt idx="5">
                  <c:v>67</c:v>
                </c:pt>
                <c:pt idx="6">
                  <c:v>89</c:v>
                </c:pt>
                <c:pt idx="7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4A-4089-9AE7-3146DB567104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Φύλλο1!$A$2:$A$9</c:f>
              <c:strCache>
                <c:ptCount val="8"/>
                <c:pt idx="0">
                  <c:v>Environmental management</c:v>
                </c:pt>
                <c:pt idx="1">
                  <c:v>Health and safety</c:v>
                </c:pt>
                <c:pt idx="2">
                  <c:v>Waste management</c:v>
                </c:pt>
                <c:pt idx="3">
                  <c:v>Employment and Human rights</c:v>
                </c:pt>
                <c:pt idx="4">
                  <c:v>Local community</c:v>
                </c:pt>
                <c:pt idx="5">
                  <c:v>Protection of minors</c:v>
                </c:pt>
                <c:pt idx="6">
                  <c:v>Food safety </c:v>
                </c:pt>
                <c:pt idx="7">
                  <c:v>Gdpr - Data protection</c:v>
                </c:pt>
              </c:strCache>
            </c:strRef>
          </c:cat>
          <c:val>
            <c:numRef>
              <c:f>Φύλλο1!$D$2:$D$9</c:f>
              <c:numCache>
                <c:formatCode>General</c:formatCode>
                <c:ptCount val="8"/>
                <c:pt idx="0">
                  <c:v>88</c:v>
                </c:pt>
                <c:pt idx="1">
                  <c:v>90</c:v>
                </c:pt>
                <c:pt idx="2">
                  <c:v>91</c:v>
                </c:pt>
                <c:pt idx="3">
                  <c:v>88</c:v>
                </c:pt>
                <c:pt idx="4">
                  <c:v>67</c:v>
                </c:pt>
                <c:pt idx="5">
                  <c:v>69</c:v>
                </c:pt>
                <c:pt idx="6">
                  <c:v>92</c:v>
                </c:pt>
                <c:pt idx="7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55-4F9E-AC59-286816A821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1909888"/>
        <c:axId val="191911808"/>
      </c:barChart>
      <c:catAx>
        <c:axId val="191909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1911808"/>
        <c:crosses val="autoZero"/>
        <c:auto val="1"/>
        <c:lblAlgn val="ctr"/>
        <c:lblOffset val="100"/>
        <c:noMultiLvlLbl val="0"/>
      </c:catAx>
      <c:valAx>
        <c:axId val="1919118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190988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Φύλλο1!$A$2</c:f>
              <c:strCache>
                <c:ptCount val="1"/>
                <c:pt idx="0">
                  <c:v>Συνολο ατυχημάτων</c:v>
                </c:pt>
              </c:strCache>
            </c:strRef>
          </c:cat>
          <c:val>
            <c:numRef>
              <c:f>Φύλλο1!$B$2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46-4D7F-82B3-70219CDBF8FB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Φύλλο1!$A$2</c:f>
              <c:strCache>
                <c:ptCount val="1"/>
                <c:pt idx="0">
                  <c:v>Συνολο ατυχημάτων</c:v>
                </c:pt>
              </c:strCache>
            </c:strRef>
          </c:cat>
          <c:val>
            <c:numRef>
              <c:f>Φύλλο1!$C$2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46-4D7F-82B3-70219CDBF8FB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Φύλλο1!$A$2</c:f>
              <c:strCache>
                <c:ptCount val="1"/>
                <c:pt idx="0">
                  <c:v>Συνολο ατυχημάτων</c:v>
                </c:pt>
              </c:strCache>
            </c:strRef>
          </c:cat>
          <c:val>
            <c:numRef>
              <c:f>Φύλλο1!$D$2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E46-4D7F-82B3-70219CDBF8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4304640"/>
        <c:axId val="194560384"/>
      </c:barChart>
      <c:catAx>
        <c:axId val="194304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4560384"/>
        <c:crosses val="autoZero"/>
        <c:auto val="1"/>
        <c:lblAlgn val="ctr"/>
        <c:lblOffset val="100"/>
        <c:noMultiLvlLbl val="0"/>
      </c:catAx>
      <c:valAx>
        <c:axId val="1945603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430464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Φύλλο1!$A$2</c:f>
              <c:strCache>
                <c:ptCount val="1"/>
                <c:pt idx="0">
                  <c:v>Employee complaints</c:v>
                </c:pt>
              </c:strCache>
            </c:strRef>
          </c:cat>
          <c:val>
            <c:numRef>
              <c:f>Φύλλο1!$B$2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B3-4EDD-AF27-F59FAA8694DE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Φύλλο1!$A$2</c:f>
              <c:strCache>
                <c:ptCount val="1"/>
                <c:pt idx="0">
                  <c:v>Employee complaints</c:v>
                </c:pt>
              </c:strCache>
            </c:strRef>
          </c:cat>
          <c:val>
            <c:numRef>
              <c:f>Φύλλο1!$C$2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B3-4EDD-AF27-F59FAA8694DE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Φύλλο1!$A$2</c:f>
              <c:strCache>
                <c:ptCount val="1"/>
                <c:pt idx="0">
                  <c:v>Employee complaints</c:v>
                </c:pt>
              </c:strCache>
            </c:strRef>
          </c:cat>
          <c:val>
            <c:numRef>
              <c:f>Φύλλο1!$D$2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EE-4B8A-9CCF-8A9584D1BB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6175488"/>
        <c:axId val="194688128"/>
      </c:barChart>
      <c:catAx>
        <c:axId val="2561754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4688128"/>
        <c:crosses val="autoZero"/>
        <c:auto val="1"/>
        <c:lblAlgn val="ctr"/>
        <c:lblOffset val="100"/>
        <c:noMultiLvlLbl val="0"/>
      </c:catAx>
      <c:valAx>
        <c:axId val="1946881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617548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Φύλλο1!$A$2:$A$3</c:f>
              <c:strCache>
                <c:ptCount val="2"/>
                <c:pt idx="0">
                  <c:v>Food suppliers from Rhodes</c:v>
                </c:pt>
                <c:pt idx="1">
                  <c:v>Non food suppliers from Rhodes</c:v>
                </c:pt>
              </c:strCache>
            </c:strRef>
          </c:cat>
          <c:val>
            <c:numRef>
              <c:f>Φύλλο1!$B$2:$B$3</c:f>
              <c:numCache>
                <c:formatCode>General</c:formatCode>
                <c:ptCount val="2"/>
                <c:pt idx="0">
                  <c:v>75</c:v>
                </c:pt>
                <c:pt idx="1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EF-4273-9AFA-A20EC05D2B92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Φύλλο1!$A$2:$A$3</c:f>
              <c:strCache>
                <c:ptCount val="2"/>
                <c:pt idx="0">
                  <c:v>Food suppliers from Rhodes</c:v>
                </c:pt>
                <c:pt idx="1">
                  <c:v>Non food suppliers from Rhodes</c:v>
                </c:pt>
              </c:strCache>
            </c:strRef>
          </c:cat>
          <c:val>
            <c:numRef>
              <c:f>Φύλλο1!$C$2:$C$3</c:f>
              <c:numCache>
                <c:formatCode>General</c:formatCode>
                <c:ptCount val="2"/>
                <c:pt idx="0">
                  <c:v>75</c:v>
                </c:pt>
                <c:pt idx="1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EF-4273-9AFA-A20EC05D2B92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Φύλλο1!$A$2:$A$3</c:f>
              <c:strCache>
                <c:ptCount val="2"/>
                <c:pt idx="0">
                  <c:v>Food suppliers from Rhodes</c:v>
                </c:pt>
                <c:pt idx="1">
                  <c:v>Non food suppliers from Rhodes</c:v>
                </c:pt>
              </c:strCache>
            </c:strRef>
          </c:cat>
          <c:val>
            <c:numRef>
              <c:f>Φύλλο1!$D$2:$D$3</c:f>
              <c:numCache>
                <c:formatCode>General</c:formatCode>
                <c:ptCount val="2"/>
                <c:pt idx="0">
                  <c:v>78</c:v>
                </c:pt>
                <c:pt idx="1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99-4636-B04B-EF786139B8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6417024"/>
        <c:axId val="196418560"/>
      </c:barChart>
      <c:catAx>
        <c:axId val="1964170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6418560"/>
        <c:crosses val="autoZero"/>
        <c:auto val="1"/>
        <c:lblAlgn val="ctr"/>
        <c:lblOffset val="100"/>
        <c:noMultiLvlLbl val="0"/>
      </c:catAx>
      <c:valAx>
        <c:axId val="1964185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641702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cat>
            <c:strRef>
              <c:f>Φύλλο1!$A$2</c:f>
              <c:strCache>
                <c:ptCount val="1"/>
                <c:pt idx="0">
                  <c:v>Top Hotels</c:v>
                </c:pt>
              </c:strCache>
            </c:strRef>
          </c:cat>
          <c:val>
            <c:numRef>
              <c:f>Φύλλο1!$B$2</c:f>
              <c:numCache>
                <c:formatCode>General</c:formatCode>
                <c:ptCount val="1"/>
                <c:pt idx="0">
                  <c:v>4.34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28-4623-B511-B6E0B23FFEAB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cat>
            <c:strRef>
              <c:f>Φύλλο1!$A$2</c:f>
              <c:strCache>
                <c:ptCount val="1"/>
                <c:pt idx="0">
                  <c:v>Top Hotels</c:v>
                </c:pt>
              </c:strCache>
            </c:strRef>
          </c:cat>
          <c:val>
            <c:numRef>
              <c:f>Φύλλο1!$C$2</c:f>
              <c:numCache>
                <c:formatCode>General</c:formatCode>
                <c:ptCount val="1"/>
                <c:pt idx="0">
                  <c:v>4.37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28-4623-B511-B6E0B23FFEAB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Φύλλο1!$A$2</c:f>
              <c:strCache>
                <c:ptCount val="1"/>
                <c:pt idx="0">
                  <c:v>Top Hotels</c:v>
                </c:pt>
              </c:strCache>
            </c:strRef>
          </c:cat>
          <c:val>
            <c:numRef>
              <c:f>Φύλλο1!$D$2</c:f>
              <c:numCache>
                <c:formatCode>General</c:formatCode>
                <c:ptCount val="1"/>
                <c:pt idx="0">
                  <c:v>4.37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28-4623-B511-B6E0B23FFEAB}"/>
            </c:ext>
          </c:extLst>
        </c:ser>
        <c:ser>
          <c:idx val="3"/>
          <c:order val="3"/>
          <c:tx>
            <c:strRef>
              <c:f>Φύλλο1!$E$1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Φύλλο1!$A$2</c:f>
              <c:strCache>
                <c:ptCount val="1"/>
                <c:pt idx="0">
                  <c:v>Top Hotels</c:v>
                </c:pt>
              </c:strCache>
            </c:strRef>
          </c:cat>
          <c:val>
            <c:numRef>
              <c:f>Φύλλο1!$E$2</c:f>
              <c:numCache>
                <c:formatCode>General</c:formatCode>
                <c:ptCount val="1"/>
                <c:pt idx="0">
                  <c:v>4.38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49-4A39-A245-CED2DEDF23D5}"/>
            </c:ext>
          </c:extLst>
        </c:ser>
        <c:ser>
          <c:idx val="4"/>
          <c:order val="4"/>
          <c:tx>
            <c:strRef>
              <c:f>Φύλλο1!$F$1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Φύλλο1!$A$2</c:f>
              <c:strCache>
                <c:ptCount val="1"/>
                <c:pt idx="0">
                  <c:v>Top Hotels</c:v>
                </c:pt>
              </c:strCache>
            </c:strRef>
          </c:cat>
          <c:val>
            <c:numRef>
              <c:f>Φύλλο1!$F$2</c:f>
              <c:numCache>
                <c:formatCode>General</c:formatCode>
                <c:ptCount val="1"/>
                <c:pt idx="0">
                  <c:v>4.3899999999999997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49-4A39-A245-CED2DEDF23D5}"/>
            </c:ext>
          </c:extLst>
        </c:ser>
        <c:ser>
          <c:idx val="5"/>
          <c:order val="5"/>
          <c:tx>
            <c:strRef>
              <c:f>Φύλλο1!$G$1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Φύλλο1!$A$2</c:f>
              <c:strCache>
                <c:ptCount val="1"/>
                <c:pt idx="0">
                  <c:v>Top Hotels</c:v>
                </c:pt>
              </c:strCache>
            </c:strRef>
          </c:cat>
          <c:val>
            <c:numRef>
              <c:f>Φύλλο1!$G$2</c:f>
              <c:numCache>
                <c:formatCode>General</c:formatCode>
                <c:ptCount val="1"/>
                <c:pt idx="0">
                  <c:v>4.41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F1-426D-B77D-EC57A8A0D0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2144640"/>
        <c:axId val="252150528"/>
      </c:barChart>
      <c:catAx>
        <c:axId val="252144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52150528"/>
        <c:crossesAt val="4"/>
        <c:auto val="1"/>
        <c:lblAlgn val="ctr"/>
        <c:lblOffset val="100"/>
        <c:noMultiLvlLbl val="0"/>
      </c:catAx>
      <c:valAx>
        <c:axId val="252150528"/>
        <c:scaling>
          <c:orientation val="minMax"/>
          <c:max val="5"/>
          <c:min val="4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2144640"/>
        <c:crosses val="autoZero"/>
        <c:crossBetween val="between"/>
        <c:majorUnit val="0.2"/>
        <c:minorUnit val="0.1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Φύλλο1!$A$2</c:f>
              <c:strCache>
                <c:ptCount val="1"/>
                <c:pt idx="0">
                  <c:v>Trip Advisor</c:v>
                </c:pt>
              </c:strCache>
            </c:strRef>
          </c:cat>
          <c:val>
            <c:numRef>
              <c:f>Φύλλο1!$B$2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E7-43C9-A361-2FC55AD46E9C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Φύλλο1!$A$2</c:f>
              <c:strCache>
                <c:ptCount val="1"/>
                <c:pt idx="0">
                  <c:v>Trip Advisor</c:v>
                </c:pt>
              </c:strCache>
            </c:strRef>
          </c:cat>
          <c:val>
            <c:numRef>
              <c:f>Φύλλο1!$C$2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E7-43C9-A361-2FC55AD46E9C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Φύλλο1!$A$2</c:f>
              <c:strCache>
                <c:ptCount val="1"/>
                <c:pt idx="0">
                  <c:v>Trip Advisor</c:v>
                </c:pt>
              </c:strCache>
            </c:strRef>
          </c:cat>
          <c:val>
            <c:numRef>
              <c:f>Φύλλο1!$D$2</c:f>
              <c:numCache>
                <c:formatCode>General</c:formatCode>
                <c:ptCount val="1"/>
                <c:pt idx="0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BE7-43C9-A361-2FC55AD46E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3417728"/>
        <c:axId val="253423616"/>
      </c:barChart>
      <c:catAx>
        <c:axId val="2534177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53423616"/>
        <c:crosses val="autoZero"/>
        <c:auto val="1"/>
        <c:lblAlgn val="ctr"/>
        <c:lblOffset val="100"/>
        <c:noMultiLvlLbl val="0"/>
      </c:catAx>
      <c:valAx>
        <c:axId val="2534236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341772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Φύλλο1!$A$2</c:f>
              <c:strCache>
                <c:ptCount val="1"/>
                <c:pt idx="0">
                  <c:v>Booking</c:v>
                </c:pt>
              </c:strCache>
            </c:strRef>
          </c:cat>
          <c:val>
            <c:numRef>
              <c:f>Φύλλο1!$B$2</c:f>
              <c:numCache>
                <c:formatCode>General</c:formatCode>
                <c:ptCount val="1"/>
                <c:pt idx="0">
                  <c:v>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0F-488D-A962-F751A89BDED2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Φύλλο1!$A$2</c:f>
              <c:strCache>
                <c:ptCount val="1"/>
                <c:pt idx="0">
                  <c:v>Booking</c:v>
                </c:pt>
              </c:strCache>
            </c:strRef>
          </c:cat>
          <c:val>
            <c:numRef>
              <c:f>Φύλλο1!$C$2</c:f>
              <c:numCache>
                <c:formatCode>General</c:formatCode>
                <c:ptCount val="1"/>
                <c:pt idx="0">
                  <c:v>8.1999999999999993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0F-488D-A962-F751A89BDED2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Φύλλο1!$A$2</c:f>
              <c:strCache>
                <c:ptCount val="1"/>
                <c:pt idx="0">
                  <c:v>Booking</c:v>
                </c:pt>
              </c:strCache>
            </c:strRef>
          </c:cat>
          <c:val>
            <c:numRef>
              <c:f>Φύλλο1!$D$2</c:f>
              <c:numCache>
                <c:formatCode>General</c:formatCode>
                <c:ptCount val="1"/>
                <c:pt idx="0">
                  <c:v>8.1999999999999993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0F-488D-A962-F751A89BDE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3503360"/>
        <c:axId val="253504896"/>
      </c:barChart>
      <c:catAx>
        <c:axId val="25350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53504896"/>
        <c:crosses val="autoZero"/>
        <c:auto val="1"/>
        <c:lblAlgn val="ctr"/>
        <c:lblOffset val="100"/>
        <c:noMultiLvlLbl val="0"/>
      </c:catAx>
      <c:valAx>
        <c:axId val="2535048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350336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cat>
            <c:strRef>
              <c:f>Φύλλο1!$A$2</c:f>
              <c:strCache>
                <c:ptCount val="1"/>
                <c:pt idx="0">
                  <c:v>Google</c:v>
                </c:pt>
              </c:strCache>
            </c:strRef>
          </c:cat>
          <c:val>
            <c:numRef>
              <c:f>Φύλλο1!$B$2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DD-4DC0-B46E-39B92CEB9CF1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cat>
            <c:strRef>
              <c:f>Φύλλο1!$A$2</c:f>
              <c:strCache>
                <c:ptCount val="1"/>
                <c:pt idx="0">
                  <c:v>Google</c:v>
                </c:pt>
              </c:strCache>
            </c:strRef>
          </c:cat>
          <c:val>
            <c:numRef>
              <c:f>Φύλλο1!$C$2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DD-4DC0-B46E-39B92CEB9CF1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Φύλλο1!$A$2</c:f>
              <c:strCache>
                <c:ptCount val="1"/>
                <c:pt idx="0">
                  <c:v>Google</c:v>
                </c:pt>
              </c:strCache>
            </c:strRef>
          </c:cat>
          <c:val>
            <c:numRef>
              <c:f>Φύλλο1!$D$2</c:f>
              <c:numCache>
                <c:formatCode>General</c:formatCode>
                <c:ptCount val="1"/>
                <c:pt idx="0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4DD-4DC0-B46E-39B92CEB9CF1}"/>
            </c:ext>
          </c:extLst>
        </c:ser>
        <c:ser>
          <c:idx val="3"/>
          <c:order val="3"/>
          <c:tx>
            <c:strRef>
              <c:f>Φύλλο1!$E$1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Φύλλο1!$A$2</c:f>
              <c:strCache>
                <c:ptCount val="1"/>
                <c:pt idx="0">
                  <c:v>Google</c:v>
                </c:pt>
              </c:strCache>
            </c:strRef>
          </c:cat>
          <c:val>
            <c:numRef>
              <c:f>Φύλλο1!$E$2</c:f>
              <c:numCache>
                <c:formatCode>General</c:formatCode>
                <c:ptCount val="1"/>
                <c:pt idx="0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41-4CAF-B064-E4475A50FACB}"/>
            </c:ext>
          </c:extLst>
        </c:ser>
        <c:ser>
          <c:idx val="4"/>
          <c:order val="4"/>
          <c:tx>
            <c:strRef>
              <c:f>Φύλλο1!$F$1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Φύλλο1!$A$2</c:f>
              <c:strCache>
                <c:ptCount val="1"/>
                <c:pt idx="0">
                  <c:v>Google</c:v>
                </c:pt>
              </c:strCache>
            </c:strRef>
          </c:cat>
          <c:val>
            <c:numRef>
              <c:f>Φύλλο1!$F$2</c:f>
              <c:numCache>
                <c:formatCode>General</c:formatCode>
                <c:ptCount val="1"/>
                <c:pt idx="0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41-4CAF-B064-E4475A50FACB}"/>
            </c:ext>
          </c:extLst>
        </c:ser>
        <c:ser>
          <c:idx val="5"/>
          <c:order val="5"/>
          <c:tx>
            <c:strRef>
              <c:f>Φύλλο1!$G$1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Φύλλο1!$A$2</c:f>
              <c:strCache>
                <c:ptCount val="1"/>
                <c:pt idx="0">
                  <c:v>Google</c:v>
                </c:pt>
              </c:strCache>
            </c:strRef>
          </c:cat>
          <c:val>
            <c:numRef>
              <c:f>Φύλλο1!$G$2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4678-4FB8-B8EE-8A73453AB0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3531648"/>
        <c:axId val="253533184"/>
      </c:barChart>
      <c:catAx>
        <c:axId val="253531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53533184"/>
        <c:crosses val="autoZero"/>
        <c:auto val="1"/>
        <c:lblAlgn val="ctr"/>
        <c:lblOffset val="100"/>
        <c:noMultiLvlLbl val="0"/>
      </c:catAx>
      <c:valAx>
        <c:axId val="2535331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353164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20212</c:v>
                </c:pt>
              </c:strCache>
            </c:strRef>
          </c:tx>
          <c:invertIfNegative val="0"/>
          <c:cat>
            <c:strRef>
              <c:f>Φύλλο1!$A$2</c:f>
              <c:strCache>
                <c:ptCount val="1"/>
                <c:pt idx="0">
                  <c:v>Facebook</c:v>
                </c:pt>
              </c:strCache>
            </c:strRef>
          </c:cat>
          <c:val>
            <c:numRef>
              <c:f>Φύλλο1!$B$2</c:f>
              <c:numCache>
                <c:formatCode>General</c:formatCode>
                <c:ptCount val="1"/>
                <c:pt idx="0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49-44FF-950D-8210D6BA8E6F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cat>
            <c:strRef>
              <c:f>Φύλλο1!$A$2</c:f>
              <c:strCache>
                <c:ptCount val="1"/>
                <c:pt idx="0">
                  <c:v>Facebook</c:v>
                </c:pt>
              </c:strCache>
            </c:strRef>
          </c:cat>
          <c:val>
            <c:numRef>
              <c:f>Φύλλο1!$C$2</c:f>
              <c:numCache>
                <c:formatCode>General</c:formatCode>
                <c:ptCount val="1"/>
                <c:pt idx="0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49-44FF-950D-8210D6BA8E6F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Φύλλο1!$A$2</c:f>
              <c:strCache>
                <c:ptCount val="1"/>
                <c:pt idx="0">
                  <c:v>Facebook</c:v>
                </c:pt>
              </c:strCache>
            </c:strRef>
          </c:cat>
          <c:val>
            <c:numRef>
              <c:f>Φύλλο1!$D$2</c:f>
              <c:numCache>
                <c:formatCode>General</c:formatCode>
                <c:ptCount val="1"/>
                <c:pt idx="0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49-44FF-950D-8210D6BA8E6F}"/>
            </c:ext>
          </c:extLst>
        </c:ser>
        <c:ser>
          <c:idx val="3"/>
          <c:order val="3"/>
          <c:tx>
            <c:strRef>
              <c:f>Φύλλο1!$E$1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Φύλλο1!$A$2</c:f>
              <c:strCache>
                <c:ptCount val="1"/>
                <c:pt idx="0">
                  <c:v>Facebook</c:v>
                </c:pt>
              </c:strCache>
            </c:strRef>
          </c:cat>
          <c:val>
            <c:numRef>
              <c:f>Φύλλο1!$E$2</c:f>
              <c:numCache>
                <c:formatCode>General</c:formatCode>
                <c:ptCount val="1"/>
                <c:pt idx="0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B8-4A6B-B297-87E7E4DD458D}"/>
            </c:ext>
          </c:extLst>
        </c:ser>
        <c:ser>
          <c:idx val="4"/>
          <c:order val="4"/>
          <c:tx>
            <c:strRef>
              <c:f>Φύλλο1!$F$1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Φύλλο1!$A$2</c:f>
              <c:strCache>
                <c:ptCount val="1"/>
                <c:pt idx="0">
                  <c:v>Facebook</c:v>
                </c:pt>
              </c:strCache>
            </c:strRef>
          </c:cat>
          <c:val>
            <c:numRef>
              <c:f>Φύλλο1!$F$2</c:f>
              <c:numCache>
                <c:formatCode>General</c:formatCode>
                <c:ptCount val="1"/>
                <c:pt idx="0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B8-4A6B-B297-87E7E4DD458D}"/>
            </c:ext>
          </c:extLst>
        </c:ser>
        <c:ser>
          <c:idx val="5"/>
          <c:order val="5"/>
          <c:tx>
            <c:strRef>
              <c:f>Φύλλο1!$G$1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Φύλλο1!$A$2</c:f>
              <c:strCache>
                <c:ptCount val="1"/>
                <c:pt idx="0">
                  <c:v>Facebook</c:v>
                </c:pt>
              </c:strCache>
            </c:strRef>
          </c:cat>
          <c:val>
            <c:numRef>
              <c:f>Φύλλο1!$G$2</c:f>
              <c:numCache>
                <c:formatCode>General</c:formatCode>
                <c:ptCount val="1"/>
                <c:pt idx="0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0E-4A18-91E2-12E924BF0C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3617664"/>
        <c:axId val="253619200"/>
      </c:barChart>
      <c:catAx>
        <c:axId val="253617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53619200"/>
        <c:crosses val="autoZero"/>
        <c:auto val="1"/>
        <c:lblAlgn val="ctr"/>
        <c:lblOffset val="100"/>
        <c:noMultiLvlLbl val="0"/>
      </c:catAx>
      <c:valAx>
        <c:axId val="2536192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361766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cat>
            <c:strRef>
              <c:f>Φύλλο1!$A$2</c:f>
              <c:strCache>
                <c:ptCount val="1"/>
                <c:pt idx="0">
                  <c:v>Reputize</c:v>
                </c:pt>
              </c:strCache>
            </c:strRef>
          </c:cat>
          <c:val>
            <c:numRef>
              <c:f>Φύλλο1!$B$2</c:f>
              <c:numCache>
                <c:formatCode>General</c:formatCode>
                <c:ptCount val="1"/>
                <c:pt idx="0">
                  <c:v>82.4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55-4326-B575-BB8B41346BAF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cat>
            <c:strRef>
              <c:f>Φύλλο1!$A$2</c:f>
              <c:strCache>
                <c:ptCount val="1"/>
                <c:pt idx="0">
                  <c:v>Reputize</c:v>
                </c:pt>
              </c:strCache>
            </c:strRef>
          </c:cat>
          <c:val>
            <c:numRef>
              <c:f>Φύλλο1!$C$2</c:f>
              <c:numCache>
                <c:formatCode>General</c:formatCode>
                <c:ptCount val="1"/>
                <c:pt idx="0">
                  <c:v>83.1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55-4326-B575-BB8B41346BAF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Φύλλο1!$A$2</c:f>
              <c:strCache>
                <c:ptCount val="1"/>
                <c:pt idx="0">
                  <c:v>Reputize</c:v>
                </c:pt>
              </c:strCache>
            </c:strRef>
          </c:cat>
          <c:val>
            <c:numRef>
              <c:f>Φύλλο1!$D$2</c:f>
              <c:numCache>
                <c:formatCode>General</c:formatCode>
                <c:ptCount val="1"/>
                <c:pt idx="0">
                  <c:v>83.3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55-4326-B575-BB8B41346BAF}"/>
            </c:ext>
          </c:extLst>
        </c:ser>
        <c:ser>
          <c:idx val="3"/>
          <c:order val="3"/>
          <c:tx>
            <c:strRef>
              <c:f>Φύλλο1!$E$1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Φύλλο1!$A$2</c:f>
              <c:strCache>
                <c:ptCount val="1"/>
                <c:pt idx="0">
                  <c:v>Reputize</c:v>
                </c:pt>
              </c:strCache>
            </c:strRef>
          </c:cat>
          <c:val>
            <c:numRef>
              <c:f>Φύλλο1!$E$2</c:f>
              <c:numCache>
                <c:formatCode>General</c:formatCode>
                <c:ptCount val="1"/>
                <c:pt idx="0">
                  <c:v>84.2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7A-4537-9FBB-73717C869340}"/>
            </c:ext>
          </c:extLst>
        </c:ser>
        <c:ser>
          <c:idx val="4"/>
          <c:order val="4"/>
          <c:tx>
            <c:strRef>
              <c:f>Φύλλο1!$F$1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Φύλλο1!$A$2</c:f>
              <c:strCache>
                <c:ptCount val="1"/>
                <c:pt idx="0">
                  <c:v>Reputize</c:v>
                </c:pt>
              </c:strCache>
            </c:strRef>
          </c:cat>
          <c:val>
            <c:numRef>
              <c:f>Φύλλο1!$F$2</c:f>
              <c:numCache>
                <c:formatCode>General</c:formatCode>
                <c:ptCount val="1"/>
                <c:pt idx="0">
                  <c:v>83.9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7A-4537-9FBB-73717C869340}"/>
            </c:ext>
          </c:extLst>
        </c:ser>
        <c:ser>
          <c:idx val="5"/>
          <c:order val="5"/>
          <c:tx>
            <c:strRef>
              <c:f>Φύλλο1!$G$1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Φύλλο1!$A$2</c:f>
              <c:strCache>
                <c:ptCount val="1"/>
                <c:pt idx="0">
                  <c:v>Reputize</c:v>
                </c:pt>
              </c:strCache>
            </c:strRef>
          </c:cat>
          <c:val>
            <c:numRef>
              <c:f>Φύλλο1!$G$2</c:f>
              <c:numCache>
                <c:formatCode>General</c:formatCode>
                <c:ptCount val="1"/>
                <c:pt idx="0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AA-4619-8AC6-D83A35782E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3641856"/>
        <c:axId val="253643392"/>
      </c:barChart>
      <c:catAx>
        <c:axId val="253641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53643392"/>
        <c:crosses val="autoZero"/>
        <c:auto val="1"/>
        <c:lblAlgn val="ctr"/>
        <c:lblOffset val="100"/>
        <c:noMultiLvlLbl val="0"/>
      </c:catAx>
      <c:valAx>
        <c:axId val="2536433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364185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Φύλλο1!$A$2:$A$13</c:f>
              <c:strCache>
                <c:ptCount val="12"/>
                <c:pt idx="0">
                  <c:v>Ιανουάριος</c:v>
                </c:pt>
                <c:pt idx="1">
                  <c:v>Φεβρουάριος</c:v>
                </c:pt>
                <c:pt idx="2">
                  <c:v>Μάρτιος</c:v>
                </c:pt>
                <c:pt idx="3">
                  <c:v>Απρίλιος</c:v>
                </c:pt>
                <c:pt idx="4">
                  <c:v>Μάιος</c:v>
                </c:pt>
                <c:pt idx="5">
                  <c:v>Ιούνιος</c:v>
                </c:pt>
                <c:pt idx="6">
                  <c:v>Ιούλιος</c:v>
                </c:pt>
                <c:pt idx="7">
                  <c:v>Αύγουστος</c:v>
                </c:pt>
                <c:pt idx="8">
                  <c:v>Σεπτέμβριος</c:v>
                </c:pt>
                <c:pt idx="9">
                  <c:v>Οκτώβριος</c:v>
                </c:pt>
                <c:pt idx="10">
                  <c:v>Νοέμβριος</c:v>
                </c:pt>
                <c:pt idx="11">
                  <c:v>Δεκέμβριος</c:v>
                </c:pt>
              </c:strCache>
            </c:strRef>
          </c:cat>
          <c:val>
            <c:numRef>
              <c:f>Φύλλο1!$B$2:$B$13</c:f>
              <c:numCache>
                <c:formatCode>#,##0.00</c:formatCode>
                <c:ptCount val="12"/>
                <c:pt idx="0">
                  <c:v>28140.75</c:v>
                </c:pt>
                <c:pt idx="1">
                  <c:v>25913.19</c:v>
                </c:pt>
                <c:pt idx="2">
                  <c:v>27213.15</c:v>
                </c:pt>
                <c:pt idx="3">
                  <c:v>161399.64000000001</c:v>
                </c:pt>
                <c:pt idx="4">
                  <c:v>593564.79</c:v>
                </c:pt>
                <c:pt idx="5">
                  <c:v>819596.94</c:v>
                </c:pt>
                <c:pt idx="6">
                  <c:v>809553.81</c:v>
                </c:pt>
                <c:pt idx="7">
                  <c:v>911395.74</c:v>
                </c:pt>
                <c:pt idx="8">
                  <c:v>886579.71</c:v>
                </c:pt>
                <c:pt idx="9">
                  <c:v>693973.68</c:v>
                </c:pt>
                <c:pt idx="10">
                  <c:v>89335.98</c:v>
                </c:pt>
                <c:pt idx="11">
                  <c:v>35360.43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F9-45E5-B002-D573C3E0C6D4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Φύλλο1!$A$2:$A$13</c:f>
              <c:strCache>
                <c:ptCount val="12"/>
                <c:pt idx="0">
                  <c:v>Ιανουάριος</c:v>
                </c:pt>
                <c:pt idx="1">
                  <c:v>Φεβρουάριος</c:v>
                </c:pt>
                <c:pt idx="2">
                  <c:v>Μάρτιος</c:v>
                </c:pt>
                <c:pt idx="3">
                  <c:v>Απρίλιος</c:v>
                </c:pt>
                <c:pt idx="4">
                  <c:v>Μάιος</c:v>
                </c:pt>
                <c:pt idx="5">
                  <c:v>Ιούνιος</c:v>
                </c:pt>
                <c:pt idx="6">
                  <c:v>Ιούλιος</c:v>
                </c:pt>
                <c:pt idx="7">
                  <c:v>Αύγουστος</c:v>
                </c:pt>
                <c:pt idx="8">
                  <c:v>Σεπτέμβριος</c:v>
                </c:pt>
                <c:pt idx="9">
                  <c:v>Οκτώβριος</c:v>
                </c:pt>
                <c:pt idx="10">
                  <c:v>Νοέμβριος</c:v>
                </c:pt>
                <c:pt idx="11">
                  <c:v>Δεκέμβριος</c:v>
                </c:pt>
              </c:strCache>
            </c:strRef>
          </c:cat>
          <c:val>
            <c:numRef>
              <c:f>Φύλλο1!$C$2:$C$13</c:f>
              <c:numCache>
                <c:formatCode>#,##0.00</c:formatCode>
                <c:ptCount val="12"/>
                <c:pt idx="0">
                  <c:v>31905.48</c:v>
                </c:pt>
                <c:pt idx="1">
                  <c:v>32486.85</c:v>
                </c:pt>
                <c:pt idx="2">
                  <c:v>32250.6</c:v>
                </c:pt>
                <c:pt idx="3">
                  <c:v>272737.38</c:v>
                </c:pt>
                <c:pt idx="4">
                  <c:v>741837.06</c:v>
                </c:pt>
                <c:pt idx="5">
                  <c:v>962255.13</c:v>
                </c:pt>
                <c:pt idx="6">
                  <c:v>1065190.1100000001</c:v>
                </c:pt>
                <c:pt idx="7">
                  <c:v>0</c:v>
                </c:pt>
                <c:pt idx="8">
                  <c:v>870841.89</c:v>
                </c:pt>
                <c:pt idx="9">
                  <c:v>722738.46</c:v>
                </c:pt>
                <c:pt idx="10">
                  <c:v>119392.47</c:v>
                </c:pt>
                <c:pt idx="11">
                  <c:v>29732.43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F9-45E5-B002-D573C3E0C6D4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Φύλλο1!$A$2:$A$13</c:f>
              <c:strCache>
                <c:ptCount val="12"/>
                <c:pt idx="0">
                  <c:v>Ιανουάριος</c:v>
                </c:pt>
                <c:pt idx="1">
                  <c:v>Φεβρουάριος</c:v>
                </c:pt>
                <c:pt idx="2">
                  <c:v>Μάρτιος</c:v>
                </c:pt>
                <c:pt idx="3">
                  <c:v>Απρίλιος</c:v>
                </c:pt>
                <c:pt idx="4">
                  <c:v>Μάιος</c:v>
                </c:pt>
                <c:pt idx="5">
                  <c:v>Ιούνιος</c:v>
                </c:pt>
                <c:pt idx="6">
                  <c:v>Ιούλιος</c:v>
                </c:pt>
                <c:pt idx="7">
                  <c:v>Αύγουστος</c:v>
                </c:pt>
                <c:pt idx="8">
                  <c:v>Σεπτέμβριος</c:v>
                </c:pt>
                <c:pt idx="9">
                  <c:v>Οκτώβριος</c:v>
                </c:pt>
                <c:pt idx="10">
                  <c:v>Νοέμβριος</c:v>
                </c:pt>
                <c:pt idx="11">
                  <c:v>Δεκέμβριος</c:v>
                </c:pt>
              </c:strCache>
            </c:strRef>
          </c:cat>
          <c:val>
            <c:numRef>
              <c:f>Φύλλο1!$D$2:$D$13</c:f>
              <c:numCache>
                <c:formatCode>#,##0.00</c:formatCode>
                <c:ptCount val="12"/>
                <c:pt idx="0">
                  <c:v>26412.57</c:v>
                </c:pt>
                <c:pt idx="1">
                  <c:v>25415.46</c:v>
                </c:pt>
                <c:pt idx="2">
                  <c:v>27002.31</c:v>
                </c:pt>
                <c:pt idx="3">
                  <c:v>248400.3</c:v>
                </c:pt>
                <c:pt idx="4">
                  <c:v>615339.96</c:v>
                </c:pt>
                <c:pt idx="5">
                  <c:v>829161.78</c:v>
                </c:pt>
                <c:pt idx="6">
                  <c:v>982052.16</c:v>
                </c:pt>
                <c:pt idx="7">
                  <c:v>1003993.44</c:v>
                </c:pt>
                <c:pt idx="8">
                  <c:v>820103.28</c:v>
                </c:pt>
                <c:pt idx="9">
                  <c:v>656266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F9-45E5-B002-D573C3E0C6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2518784"/>
        <c:axId val="252520320"/>
      </c:barChart>
      <c:catAx>
        <c:axId val="252518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52520320"/>
        <c:crosses val="autoZero"/>
        <c:auto val="1"/>
        <c:lblAlgn val="ctr"/>
        <c:lblOffset val="100"/>
        <c:noMultiLvlLbl val="0"/>
      </c:catAx>
      <c:valAx>
        <c:axId val="252520320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25251878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Φύλλο1!$A$2:$A$9</c:f>
              <c:strCache>
                <c:ptCount val="7"/>
                <c:pt idx="0">
                  <c:v>Απρίλιος</c:v>
                </c:pt>
                <c:pt idx="1">
                  <c:v>Μάιος</c:v>
                </c:pt>
                <c:pt idx="2">
                  <c:v>Ιούνιος</c:v>
                </c:pt>
                <c:pt idx="3">
                  <c:v>Ιούλιος</c:v>
                </c:pt>
                <c:pt idx="4">
                  <c:v>Αύγουστος</c:v>
                </c:pt>
                <c:pt idx="5">
                  <c:v>Σεπτέμβριος</c:v>
                </c:pt>
                <c:pt idx="6">
                  <c:v>Οκτώβριος</c:v>
                </c:pt>
              </c:strCache>
            </c:strRef>
          </c:cat>
          <c:val>
            <c:numRef>
              <c:f>Φύλλο1!$B$2:$B$9</c:f>
              <c:numCache>
                <c:formatCode>0.00</c:formatCode>
                <c:ptCount val="8"/>
                <c:pt idx="0">
                  <c:v>51.35209672287624</c:v>
                </c:pt>
                <c:pt idx="1">
                  <c:v>21.978996889580095</c:v>
                </c:pt>
                <c:pt idx="2">
                  <c:v>22.004965365408363</c:v>
                </c:pt>
                <c:pt idx="3">
                  <c:v>27.881037677366031</c:v>
                </c:pt>
                <c:pt idx="4">
                  <c:v>29.045692523424055</c:v>
                </c:pt>
                <c:pt idx="5">
                  <c:v>25.846297883505333</c:v>
                </c:pt>
                <c:pt idx="6">
                  <c:v>28.413596462495907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3A-489A-B20E-9C8FF505E1AE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Φύλλο1!$A$2:$A$9</c:f>
              <c:strCache>
                <c:ptCount val="7"/>
                <c:pt idx="0">
                  <c:v>Απρίλιος</c:v>
                </c:pt>
                <c:pt idx="1">
                  <c:v>Μάιος</c:v>
                </c:pt>
                <c:pt idx="2">
                  <c:v>Ιούνιος</c:v>
                </c:pt>
                <c:pt idx="3">
                  <c:v>Ιούλιος</c:v>
                </c:pt>
                <c:pt idx="4">
                  <c:v>Αύγουστος</c:v>
                </c:pt>
                <c:pt idx="5">
                  <c:v>Σεπτέμβριος</c:v>
                </c:pt>
                <c:pt idx="6">
                  <c:v>Οκτώβριος</c:v>
                </c:pt>
              </c:strCache>
            </c:strRef>
          </c:cat>
          <c:val>
            <c:numRef>
              <c:f>Φύλλο1!$C$2:$C$9</c:f>
              <c:numCache>
                <c:formatCode>0.00</c:formatCode>
                <c:ptCount val="8"/>
                <c:pt idx="0">
                  <c:v>63.046088765603329</c:v>
                </c:pt>
                <c:pt idx="1">
                  <c:v>24.689222218524314</c:v>
                </c:pt>
                <c:pt idx="2">
                  <c:v>26.107798518598909</c:v>
                </c:pt>
                <c:pt idx="3">
                  <c:v>23.614740727603255</c:v>
                </c:pt>
                <c:pt idx="4" formatCode="#,##0">
                  <c:v>25.07</c:v>
                </c:pt>
                <c:pt idx="5" formatCode="General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3A-489A-B20E-9C8FF505E1AE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Φύλλο1!$A$2:$A$9</c:f>
              <c:strCache>
                <c:ptCount val="7"/>
                <c:pt idx="0">
                  <c:v>Απρίλιος</c:v>
                </c:pt>
                <c:pt idx="1">
                  <c:v>Μάιος</c:v>
                </c:pt>
                <c:pt idx="2">
                  <c:v>Ιούνιος</c:v>
                </c:pt>
                <c:pt idx="3">
                  <c:v>Ιούλιος</c:v>
                </c:pt>
                <c:pt idx="4">
                  <c:v>Αύγουστος</c:v>
                </c:pt>
                <c:pt idx="5">
                  <c:v>Σεπτέμβριος</c:v>
                </c:pt>
                <c:pt idx="6">
                  <c:v>Οκτώβριος</c:v>
                </c:pt>
              </c:strCache>
            </c:strRef>
          </c:cat>
          <c:val>
            <c:numRef>
              <c:f>Φύλλο1!$D$2:$D$9</c:f>
              <c:numCache>
                <c:formatCode>0.00</c:formatCode>
                <c:ptCount val="8"/>
                <c:pt idx="0">
                  <c:v>43.632583874934127</c:v>
                </c:pt>
                <c:pt idx="1">
                  <c:v>21.217887659046237</c:v>
                </c:pt>
                <c:pt idx="2">
                  <c:v>22.88921407867495</c:v>
                </c:pt>
                <c:pt idx="3">
                  <c:v>22.576949744815856</c:v>
                </c:pt>
                <c:pt idx="4">
                  <c:v>22.783339914221525</c:v>
                </c:pt>
                <c:pt idx="5">
                  <c:v>23.789037535534028</c:v>
                </c:pt>
                <c:pt idx="6">
                  <c:v>20.697174214709221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07-40FE-9AB6-BD6162C923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2547072"/>
        <c:axId val="252548608"/>
      </c:barChart>
      <c:catAx>
        <c:axId val="252547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52548608"/>
        <c:crosses val="autoZero"/>
        <c:auto val="1"/>
        <c:lblAlgn val="ctr"/>
        <c:lblOffset val="100"/>
        <c:noMultiLvlLbl val="0"/>
      </c:catAx>
      <c:valAx>
        <c:axId val="252548608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25254707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653588-03FC-4D85-BA5D-B7596B135CC4}" type="doc">
      <dgm:prSet loTypeId="urn:microsoft.com/office/officeart/2005/8/layout/cycle3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21666C41-B2A8-4A29-9315-BB2F6446FB1B}">
      <dgm:prSet phldrT="[Κείμενο]"/>
      <dgm:spPr/>
      <dgm:t>
        <a:bodyPr/>
        <a:lstStyle/>
        <a:p>
          <a:r>
            <a:rPr lang="de" dirty="0"/>
            <a:t>Investoren und Aktionäre</a:t>
          </a:r>
          <a:endParaRPr lang="el-GR" dirty="0"/>
        </a:p>
      </dgm:t>
    </dgm:pt>
    <dgm:pt modelId="{549E0041-DE72-4542-892F-7123D1537E31}" type="parTrans" cxnId="{C136EDD0-0749-4A9F-9151-F31056A02462}">
      <dgm:prSet/>
      <dgm:spPr/>
      <dgm:t>
        <a:bodyPr/>
        <a:lstStyle/>
        <a:p>
          <a:endParaRPr lang="el-GR"/>
        </a:p>
      </dgm:t>
    </dgm:pt>
    <dgm:pt modelId="{8212348D-3EB8-48AC-8822-61CD45FB247E}" type="sibTrans" cxnId="{C136EDD0-0749-4A9F-9151-F31056A02462}">
      <dgm:prSet/>
      <dgm:spPr/>
      <dgm:t>
        <a:bodyPr/>
        <a:lstStyle/>
        <a:p>
          <a:endParaRPr lang="el-GR"/>
        </a:p>
      </dgm:t>
    </dgm:pt>
    <dgm:pt modelId="{AD89C62D-34B6-4C9E-89AC-10AC9C71A423}">
      <dgm:prSet phldrT="[Κείμενο]"/>
      <dgm:spPr/>
      <dgm:t>
        <a:bodyPr/>
        <a:lstStyle/>
        <a:p>
          <a:r>
            <a:rPr lang="de" dirty="0"/>
            <a:t>Mitarbeiter</a:t>
          </a:r>
          <a:endParaRPr lang="el-GR" dirty="0"/>
        </a:p>
      </dgm:t>
    </dgm:pt>
    <dgm:pt modelId="{EE8186B1-61DE-4CFB-AEE6-73B0FBDD4F1B}" type="parTrans" cxnId="{577AEE33-B5CC-4230-B06C-2223A4F40A9C}">
      <dgm:prSet/>
      <dgm:spPr/>
      <dgm:t>
        <a:bodyPr/>
        <a:lstStyle/>
        <a:p>
          <a:endParaRPr lang="el-GR"/>
        </a:p>
      </dgm:t>
    </dgm:pt>
    <dgm:pt modelId="{BFD12F83-6CAD-438C-BF76-7C4B9B53B299}" type="sibTrans" cxnId="{577AEE33-B5CC-4230-B06C-2223A4F40A9C}">
      <dgm:prSet/>
      <dgm:spPr/>
      <dgm:t>
        <a:bodyPr/>
        <a:lstStyle/>
        <a:p>
          <a:endParaRPr lang="el-GR"/>
        </a:p>
      </dgm:t>
    </dgm:pt>
    <dgm:pt modelId="{AF6F3A8A-4B32-42C6-923A-5E48F4BAB994}">
      <dgm:prSet phldrT="[Κείμενο]"/>
      <dgm:spPr/>
      <dgm:t>
        <a:bodyPr/>
        <a:lstStyle/>
        <a:p>
          <a:r>
            <a:rPr lang="de" dirty="0"/>
            <a:t>Lieferanten</a:t>
          </a:r>
          <a:endParaRPr lang="el-GR" dirty="0"/>
        </a:p>
      </dgm:t>
    </dgm:pt>
    <dgm:pt modelId="{DD218036-0CEC-4B8D-AA78-A7E85E2CFFBF}" type="parTrans" cxnId="{C8BE83EC-AC72-4721-8D39-57AC85ADE127}">
      <dgm:prSet/>
      <dgm:spPr/>
      <dgm:t>
        <a:bodyPr/>
        <a:lstStyle/>
        <a:p>
          <a:endParaRPr lang="el-GR"/>
        </a:p>
      </dgm:t>
    </dgm:pt>
    <dgm:pt modelId="{EDDE3B5C-8A51-4FA8-A76B-BE730C496C23}" type="sibTrans" cxnId="{C8BE83EC-AC72-4721-8D39-57AC85ADE127}">
      <dgm:prSet/>
      <dgm:spPr/>
      <dgm:t>
        <a:bodyPr/>
        <a:lstStyle/>
        <a:p>
          <a:endParaRPr lang="el-GR"/>
        </a:p>
      </dgm:t>
    </dgm:pt>
    <dgm:pt modelId="{ECB2F412-75D4-4E5A-AB22-02A1C4C551AF}">
      <dgm:prSet phldrT="[Κείμενο]"/>
      <dgm:spPr/>
      <dgm:t>
        <a:bodyPr/>
        <a:lstStyle/>
        <a:p>
          <a:r>
            <a:rPr lang="de" dirty="0"/>
            <a:t>Lokale Gemeinschaft</a:t>
          </a:r>
          <a:endParaRPr lang="el-GR" dirty="0"/>
        </a:p>
      </dgm:t>
    </dgm:pt>
    <dgm:pt modelId="{4B896349-7AD1-4D83-957D-49E1A7990136}" type="parTrans" cxnId="{78059374-F4B3-440F-BA48-F669F570BDEA}">
      <dgm:prSet/>
      <dgm:spPr/>
      <dgm:t>
        <a:bodyPr/>
        <a:lstStyle/>
        <a:p>
          <a:endParaRPr lang="el-GR"/>
        </a:p>
      </dgm:t>
    </dgm:pt>
    <dgm:pt modelId="{10BFF032-B7E5-404D-B625-C3077884962F}" type="sibTrans" cxnId="{78059374-F4B3-440F-BA48-F669F570BDEA}">
      <dgm:prSet/>
      <dgm:spPr/>
      <dgm:t>
        <a:bodyPr/>
        <a:lstStyle/>
        <a:p>
          <a:endParaRPr lang="el-GR"/>
        </a:p>
      </dgm:t>
    </dgm:pt>
    <dgm:pt modelId="{9597B454-6583-4609-91FE-4D617A4FD886}">
      <dgm:prSet phldrT="[Κείμενο]"/>
      <dgm:spPr/>
      <dgm:t>
        <a:bodyPr/>
        <a:lstStyle/>
        <a:p>
          <a:r>
            <a:rPr lang="de" dirty="0"/>
            <a:t>Gäste – Kunden</a:t>
          </a:r>
          <a:endParaRPr lang="el-GR" dirty="0"/>
        </a:p>
      </dgm:t>
    </dgm:pt>
    <dgm:pt modelId="{E5CED852-F8B0-44E0-BA74-915D8F2B961D}" type="parTrans" cxnId="{C4FBCF3C-6E25-49D6-96FE-78D6639DD36A}">
      <dgm:prSet/>
      <dgm:spPr/>
      <dgm:t>
        <a:bodyPr/>
        <a:lstStyle/>
        <a:p>
          <a:endParaRPr lang="el-GR"/>
        </a:p>
      </dgm:t>
    </dgm:pt>
    <dgm:pt modelId="{DBB00D13-4CAF-469F-92D8-268755AA0C9A}" type="sibTrans" cxnId="{C4FBCF3C-6E25-49D6-96FE-78D6639DD36A}">
      <dgm:prSet/>
      <dgm:spPr/>
      <dgm:t>
        <a:bodyPr/>
        <a:lstStyle/>
        <a:p>
          <a:endParaRPr lang="el-GR"/>
        </a:p>
      </dgm:t>
    </dgm:pt>
    <dgm:pt modelId="{0087089E-0834-430A-B7A6-45B4F7D0479B}">
      <dgm:prSet phldrT="[Κείμενο]"/>
      <dgm:spPr/>
      <dgm:t>
        <a:bodyPr/>
        <a:lstStyle/>
        <a:p>
          <a:r>
            <a:rPr lang="de" dirty="0"/>
            <a:t>Reiseveranstalter – Partner</a:t>
          </a:r>
          <a:endParaRPr lang="el-GR" dirty="0"/>
        </a:p>
      </dgm:t>
    </dgm:pt>
    <dgm:pt modelId="{BF71D46F-7D4D-4047-89AA-D291F16F2352}" type="parTrans" cxnId="{84562652-BA16-4B99-B43A-CE3CB813A5C8}">
      <dgm:prSet/>
      <dgm:spPr/>
      <dgm:t>
        <a:bodyPr/>
        <a:lstStyle/>
        <a:p>
          <a:endParaRPr lang="el-GR"/>
        </a:p>
      </dgm:t>
    </dgm:pt>
    <dgm:pt modelId="{CB93430B-6601-4608-8CF5-F2499289C11F}" type="sibTrans" cxnId="{84562652-BA16-4B99-B43A-CE3CB813A5C8}">
      <dgm:prSet/>
      <dgm:spPr/>
      <dgm:t>
        <a:bodyPr/>
        <a:lstStyle/>
        <a:p>
          <a:endParaRPr lang="el-GR"/>
        </a:p>
      </dgm:t>
    </dgm:pt>
    <dgm:pt modelId="{767CA424-5C89-459D-99F5-38807D2332A0}" type="pres">
      <dgm:prSet presAssocID="{EA653588-03FC-4D85-BA5D-B7596B135CC4}" presName="Name0" presStyleCnt="0">
        <dgm:presLayoutVars>
          <dgm:dir/>
          <dgm:resizeHandles val="exact"/>
        </dgm:presLayoutVars>
      </dgm:prSet>
      <dgm:spPr/>
    </dgm:pt>
    <dgm:pt modelId="{4E0C3AE1-E2BA-4D17-B484-C521C975248F}" type="pres">
      <dgm:prSet presAssocID="{EA653588-03FC-4D85-BA5D-B7596B135CC4}" presName="cycle" presStyleCnt="0"/>
      <dgm:spPr/>
    </dgm:pt>
    <dgm:pt modelId="{00BCF1A2-256F-4DF8-96AE-4696FB5E8561}" type="pres">
      <dgm:prSet presAssocID="{21666C41-B2A8-4A29-9315-BB2F6446FB1B}" presName="nodeFirstNode" presStyleLbl="node1" presStyleIdx="0" presStyleCnt="6">
        <dgm:presLayoutVars>
          <dgm:bulletEnabled val="1"/>
        </dgm:presLayoutVars>
      </dgm:prSet>
      <dgm:spPr/>
    </dgm:pt>
    <dgm:pt modelId="{A2F7D544-9826-45D6-803D-FAC87F52D836}" type="pres">
      <dgm:prSet presAssocID="{8212348D-3EB8-48AC-8822-61CD45FB247E}" presName="sibTransFirstNode" presStyleLbl="bgShp" presStyleIdx="0" presStyleCnt="1"/>
      <dgm:spPr/>
    </dgm:pt>
    <dgm:pt modelId="{0BB15154-06DF-409B-BDBA-C10C8AFC5705}" type="pres">
      <dgm:prSet presAssocID="{AD89C62D-34B6-4C9E-89AC-10AC9C71A423}" presName="nodeFollowingNodes" presStyleLbl="node1" presStyleIdx="1" presStyleCnt="6">
        <dgm:presLayoutVars>
          <dgm:bulletEnabled val="1"/>
        </dgm:presLayoutVars>
      </dgm:prSet>
      <dgm:spPr/>
    </dgm:pt>
    <dgm:pt modelId="{3DF6046A-684B-4E95-9F2C-95B7051B53C1}" type="pres">
      <dgm:prSet presAssocID="{AF6F3A8A-4B32-42C6-923A-5E48F4BAB994}" presName="nodeFollowingNodes" presStyleLbl="node1" presStyleIdx="2" presStyleCnt="6">
        <dgm:presLayoutVars>
          <dgm:bulletEnabled val="1"/>
        </dgm:presLayoutVars>
      </dgm:prSet>
      <dgm:spPr/>
    </dgm:pt>
    <dgm:pt modelId="{C8FB9C59-ADE9-4ED9-9342-BE75A76946C1}" type="pres">
      <dgm:prSet presAssocID="{ECB2F412-75D4-4E5A-AB22-02A1C4C551AF}" presName="nodeFollowingNodes" presStyleLbl="node1" presStyleIdx="3" presStyleCnt="6">
        <dgm:presLayoutVars>
          <dgm:bulletEnabled val="1"/>
        </dgm:presLayoutVars>
      </dgm:prSet>
      <dgm:spPr/>
    </dgm:pt>
    <dgm:pt modelId="{C6AA321A-CC52-4373-9753-ABE6F4619613}" type="pres">
      <dgm:prSet presAssocID="{9597B454-6583-4609-91FE-4D617A4FD886}" presName="nodeFollowingNodes" presStyleLbl="node1" presStyleIdx="4" presStyleCnt="6">
        <dgm:presLayoutVars>
          <dgm:bulletEnabled val="1"/>
        </dgm:presLayoutVars>
      </dgm:prSet>
      <dgm:spPr/>
    </dgm:pt>
    <dgm:pt modelId="{FC4FD74C-7BFD-4E1F-BD10-ADDA6EB305EB}" type="pres">
      <dgm:prSet presAssocID="{0087089E-0834-430A-B7A6-45B4F7D0479B}" presName="nodeFollowingNodes" presStyleLbl="node1" presStyleIdx="5" presStyleCnt="6">
        <dgm:presLayoutVars>
          <dgm:bulletEnabled val="1"/>
        </dgm:presLayoutVars>
      </dgm:prSet>
      <dgm:spPr/>
    </dgm:pt>
  </dgm:ptLst>
  <dgm:cxnLst>
    <dgm:cxn modelId="{3606C309-BBB2-44C9-9239-4F85421EDED1}" type="presOf" srcId="{9597B454-6583-4609-91FE-4D617A4FD886}" destId="{C6AA321A-CC52-4373-9753-ABE6F4619613}" srcOrd="0" destOrd="0" presId="urn:microsoft.com/office/officeart/2005/8/layout/cycle3"/>
    <dgm:cxn modelId="{F34DD333-F3C6-4988-A805-4AB0F30FCB78}" type="presOf" srcId="{EA653588-03FC-4D85-BA5D-B7596B135CC4}" destId="{767CA424-5C89-459D-99F5-38807D2332A0}" srcOrd="0" destOrd="0" presId="urn:microsoft.com/office/officeart/2005/8/layout/cycle3"/>
    <dgm:cxn modelId="{577AEE33-B5CC-4230-B06C-2223A4F40A9C}" srcId="{EA653588-03FC-4D85-BA5D-B7596B135CC4}" destId="{AD89C62D-34B6-4C9E-89AC-10AC9C71A423}" srcOrd="1" destOrd="0" parTransId="{EE8186B1-61DE-4CFB-AEE6-73B0FBDD4F1B}" sibTransId="{BFD12F83-6CAD-438C-BF76-7C4B9B53B299}"/>
    <dgm:cxn modelId="{C4FBCF3C-6E25-49D6-96FE-78D6639DD36A}" srcId="{EA653588-03FC-4D85-BA5D-B7596B135CC4}" destId="{9597B454-6583-4609-91FE-4D617A4FD886}" srcOrd="4" destOrd="0" parTransId="{E5CED852-F8B0-44E0-BA74-915D8F2B961D}" sibTransId="{DBB00D13-4CAF-469F-92D8-268755AA0C9A}"/>
    <dgm:cxn modelId="{D1610C61-C7B7-447F-BC47-F067FB6D3349}" type="presOf" srcId="{AD89C62D-34B6-4C9E-89AC-10AC9C71A423}" destId="{0BB15154-06DF-409B-BDBA-C10C8AFC5705}" srcOrd="0" destOrd="0" presId="urn:microsoft.com/office/officeart/2005/8/layout/cycle3"/>
    <dgm:cxn modelId="{4A85B06D-95FA-4CC1-A658-E12AFD915983}" type="presOf" srcId="{ECB2F412-75D4-4E5A-AB22-02A1C4C551AF}" destId="{C8FB9C59-ADE9-4ED9-9342-BE75A76946C1}" srcOrd="0" destOrd="0" presId="urn:microsoft.com/office/officeart/2005/8/layout/cycle3"/>
    <dgm:cxn modelId="{84562652-BA16-4B99-B43A-CE3CB813A5C8}" srcId="{EA653588-03FC-4D85-BA5D-B7596B135CC4}" destId="{0087089E-0834-430A-B7A6-45B4F7D0479B}" srcOrd="5" destOrd="0" parTransId="{BF71D46F-7D4D-4047-89AA-D291F16F2352}" sibTransId="{CB93430B-6601-4608-8CF5-F2499289C11F}"/>
    <dgm:cxn modelId="{78059374-F4B3-440F-BA48-F669F570BDEA}" srcId="{EA653588-03FC-4D85-BA5D-B7596B135CC4}" destId="{ECB2F412-75D4-4E5A-AB22-02A1C4C551AF}" srcOrd="3" destOrd="0" parTransId="{4B896349-7AD1-4D83-957D-49E1A7990136}" sibTransId="{10BFF032-B7E5-404D-B625-C3077884962F}"/>
    <dgm:cxn modelId="{2B0C0897-9148-4C18-97F7-07C30D9363C3}" type="presOf" srcId="{0087089E-0834-430A-B7A6-45B4F7D0479B}" destId="{FC4FD74C-7BFD-4E1F-BD10-ADDA6EB305EB}" srcOrd="0" destOrd="0" presId="urn:microsoft.com/office/officeart/2005/8/layout/cycle3"/>
    <dgm:cxn modelId="{104E4CB3-A81A-4113-B2EF-0148B2752728}" type="presOf" srcId="{21666C41-B2A8-4A29-9315-BB2F6446FB1B}" destId="{00BCF1A2-256F-4DF8-96AE-4696FB5E8561}" srcOrd="0" destOrd="0" presId="urn:microsoft.com/office/officeart/2005/8/layout/cycle3"/>
    <dgm:cxn modelId="{56959DC2-70A2-4BB1-AA4A-CA7E18C60523}" type="presOf" srcId="{AF6F3A8A-4B32-42C6-923A-5E48F4BAB994}" destId="{3DF6046A-684B-4E95-9F2C-95B7051B53C1}" srcOrd="0" destOrd="0" presId="urn:microsoft.com/office/officeart/2005/8/layout/cycle3"/>
    <dgm:cxn modelId="{C136EDD0-0749-4A9F-9151-F31056A02462}" srcId="{EA653588-03FC-4D85-BA5D-B7596B135CC4}" destId="{21666C41-B2A8-4A29-9315-BB2F6446FB1B}" srcOrd="0" destOrd="0" parTransId="{549E0041-DE72-4542-892F-7123D1537E31}" sibTransId="{8212348D-3EB8-48AC-8822-61CD45FB247E}"/>
    <dgm:cxn modelId="{A9AA67D6-64CA-484F-9A35-8D891548FC51}" type="presOf" srcId="{8212348D-3EB8-48AC-8822-61CD45FB247E}" destId="{A2F7D544-9826-45D6-803D-FAC87F52D836}" srcOrd="0" destOrd="0" presId="urn:microsoft.com/office/officeart/2005/8/layout/cycle3"/>
    <dgm:cxn modelId="{C8BE83EC-AC72-4721-8D39-57AC85ADE127}" srcId="{EA653588-03FC-4D85-BA5D-B7596B135CC4}" destId="{AF6F3A8A-4B32-42C6-923A-5E48F4BAB994}" srcOrd="2" destOrd="0" parTransId="{DD218036-0CEC-4B8D-AA78-A7E85E2CFFBF}" sibTransId="{EDDE3B5C-8A51-4FA8-A76B-BE730C496C23}"/>
    <dgm:cxn modelId="{9D90E6DD-6460-4C74-9D5E-AD00FA3E2144}" type="presParOf" srcId="{767CA424-5C89-459D-99F5-38807D2332A0}" destId="{4E0C3AE1-E2BA-4D17-B484-C521C975248F}" srcOrd="0" destOrd="0" presId="urn:microsoft.com/office/officeart/2005/8/layout/cycle3"/>
    <dgm:cxn modelId="{228C0FA2-1650-44E4-BE2C-2E3BCEEBFD3A}" type="presParOf" srcId="{4E0C3AE1-E2BA-4D17-B484-C521C975248F}" destId="{00BCF1A2-256F-4DF8-96AE-4696FB5E8561}" srcOrd="0" destOrd="0" presId="urn:microsoft.com/office/officeart/2005/8/layout/cycle3"/>
    <dgm:cxn modelId="{02870C9B-7AF6-46F1-90FD-FB52A563F98F}" type="presParOf" srcId="{4E0C3AE1-E2BA-4D17-B484-C521C975248F}" destId="{A2F7D544-9826-45D6-803D-FAC87F52D836}" srcOrd="1" destOrd="0" presId="urn:microsoft.com/office/officeart/2005/8/layout/cycle3"/>
    <dgm:cxn modelId="{A8E21C8F-4759-4F2A-A058-23CE3FAF6EC0}" type="presParOf" srcId="{4E0C3AE1-E2BA-4D17-B484-C521C975248F}" destId="{0BB15154-06DF-409B-BDBA-C10C8AFC5705}" srcOrd="2" destOrd="0" presId="urn:microsoft.com/office/officeart/2005/8/layout/cycle3"/>
    <dgm:cxn modelId="{5BADEB3A-71B1-47F6-A763-66997808016E}" type="presParOf" srcId="{4E0C3AE1-E2BA-4D17-B484-C521C975248F}" destId="{3DF6046A-684B-4E95-9F2C-95B7051B53C1}" srcOrd="3" destOrd="0" presId="urn:microsoft.com/office/officeart/2005/8/layout/cycle3"/>
    <dgm:cxn modelId="{0087B3C8-2FE8-4499-BAFD-B2F9CA924863}" type="presParOf" srcId="{4E0C3AE1-E2BA-4D17-B484-C521C975248F}" destId="{C8FB9C59-ADE9-4ED9-9342-BE75A76946C1}" srcOrd="4" destOrd="0" presId="urn:microsoft.com/office/officeart/2005/8/layout/cycle3"/>
    <dgm:cxn modelId="{055EF93D-A16F-4814-89C6-4E8F82D1BD54}" type="presParOf" srcId="{4E0C3AE1-E2BA-4D17-B484-C521C975248F}" destId="{C6AA321A-CC52-4373-9753-ABE6F4619613}" srcOrd="5" destOrd="0" presId="urn:microsoft.com/office/officeart/2005/8/layout/cycle3"/>
    <dgm:cxn modelId="{60500123-CE0C-4C9D-B4B4-99D69530C930}" type="presParOf" srcId="{4E0C3AE1-E2BA-4D17-B484-C521C975248F}" destId="{FC4FD74C-7BFD-4E1F-BD10-ADDA6EB305EB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8E81234-8527-4C57-9B71-DA60979E3842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9C703A7E-F4E7-4271-B265-6015D44A01C0}">
      <dgm:prSet phldrT="[Κείμενο]"/>
      <dgm:spPr/>
      <dgm:t>
        <a:bodyPr/>
        <a:lstStyle/>
        <a:p>
          <a:r>
            <a:rPr lang="de" dirty="0"/>
            <a:t>Energie</a:t>
          </a:r>
          <a:endParaRPr lang="el-GR" dirty="0"/>
        </a:p>
      </dgm:t>
    </dgm:pt>
    <dgm:pt modelId="{0D5D0BD1-00FB-4363-9AEE-F1E44FD291C8}" type="parTrans" cxnId="{9F6DB541-B3A1-43FB-946F-99496F5C11E3}">
      <dgm:prSet/>
      <dgm:spPr/>
      <dgm:t>
        <a:bodyPr/>
        <a:lstStyle/>
        <a:p>
          <a:endParaRPr lang="el-GR"/>
        </a:p>
      </dgm:t>
    </dgm:pt>
    <dgm:pt modelId="{300309C2-C30C-4168-8AF6-2ECD2CAEC9C1}" type="sibTrans" cxnId="{9F6DB541-B3A1-43FB-946F-99496F5C11E3}">
      <dgm:prSet/>
      <dgm:spPr/>
      <dgm:t>
        <a:bodyPr/>
        <a:lstStyle/>
        <a:p>
          <a:endParaRPr lang="el-GR"/>
        </a:p>
      </dgm:t>
    </dgm:pt>
    <dgm:pt modelId="{B512D01A-B4BE-4B96-A823-3880CA7AE68B}">
      <dgm:prSet phldrT="[Κείμενο]"/>
      <dgm:spPr/>
      <dgm:t>
        <a:bodyPr/>
        <a:lstStyle/>
        <a:p>
          <a:r>
            <a:rPr lang="de" dirty="0"/>
            <a:t>Wasser</a:t>
          </a:r>
          <a:endParaRPr lang="el-GR" dirty="0"/>
        </a:p>
      </dgm:t>
    </dgm:pt>
    <dgm:pt modelId="{79C5AFDE-FBDF-4363-9FA8-8446A196589F}" type="parTrans" cxnId="{4FD11ED0-85A4-41CB-8553-B8F9BAF2E8CC}">
      <dgm:prSet/>
      <dgm:spPr/>
      <dgm:t>
        <a:bodyPr/>
        <a:lstStyle/>
        <a:p>
          <a:endParaRPr lang="el-GR"/>
        </a:p>
      </dgm:t>
    </dgm:pt>
    <dgm:pt modelId="{C27C3CC4-249B-4316-93CE-1C16D39F88A7}" type="sibTrans" cxnId="{4FD11ED0-85A4-41CB-8553-B8F9BAF2E8CC}">
      <dgm:prSet/>
      <dgm:spPr/>
      <dgm:t>
        <a:bodyPr/>
        <a:lstStyle/>
        <a:p>
          <a:endParaRPr lang="el-GR"/>
        </a:p>
      </dgm:t>
    </dgm:pt>
    <dgm:pt modelId="{C2C98DE7-6DD9-403A-9274-794F78FEC64D}">
      <dgm:prSet phldrT="[Κείμενο]"/>
      <dgm:spPr/>
      <dgm:t>
        <a:bodyPr/>
        <a:lstStyle/>
        <a:p>
          <a:r>
            <a:rPr lang="de" dirty="0"/>
            <a:t>Abfall</a:t>
          </a:r>
          <a:endParaRPr lang="el-GR" dirty="0"/>
        </a:p>
      </dgm:t>
    </dgm:pt>
    <dgm:pt modelId="{F171E8E1-E4F4-4A05-A33C-DC7ED0447674}" type="parTrans" cxnId="{DC19F6A1-FB65-4B54-A811-6BE4EC71CC27}">
      <dgm:prSet/>
      <dgm:spPr/>
      <dgm:t>
        <a:bodyPr/>
        <a:lstStyle/>
        <a:p>
          <a:endParaRPr lang="el-GR"/>
        </a:p>
      </dgm:t>
    </dgm:pt>
    <dgm:pt modelId="{B1802F78-5499-4524-85B7-8E6DF6CE94A2}" type="sibTrans" cxnId="{DC19F6A1-FB65-4B54-A811-6BE4EC71CC27}">
      <dgm:prSet/>
      <dgm:spPr/>
      <dgm:t>
        <a:bodyPr/>
        <a:lstStyle/>
        <a:p>
          <a:endParaRPr lang="el-GR"/>
        </a:p>
      </dgm:t>
    </dgm:pt>
    <dgm:pt modelId="{5EDB759B-948E-4028-9D03-9EE0E473DE72}">
      <dgm:prSet phldrT="[Κείμενο]"/>
      <dgm:spPr/>
      <dgm:t>
        <a:bodyPr/>
        <a:lstStyle/>
        <a:p>
          <a:r>
            <a:rPr lang="de" dirty="0"/>
            <a:t>Gefährlich</a:t>
          </a:r>
          <a:endParaRPr lang="el-GR" dirty="0"/>
        </a:p>
      </dgm:t>
    </dgm:pt>
    <dgm:pt modelId="{181EBB11-8379-42AF-9DAA-B0896D6A8C27}" type="parTrans" cxnId="{A2158BB6-BD5C-4537-8152-4122597E9764}">
      <dgm:prSet/>
      <dgm:spPr/>
      <dgm:t>
        <a:bodyPr/>
        <a:lstStyle/>
        <a:p>
          <a:endParaRPr lang="el-GR"/>
        </a:p>
      </dgm:t>
    </dgm:pt>
    <dgm:pt modelId="{AC89C7B4-BEF3-4797-8464-077F16A7159B}" type="sibTrans" cxnId="{A2158BB6-BD5C-4537-8152-4122597E9764}">
      <dgm:prSet/>
      <dgm:spPr/>
      <dgm:t>
        <a:bodyPr/>
        <a:lstStyle/>
        <a:p>
          <a:endParaRPr lang="el-GR"/>
        </a:p>
      </dgm:t>
    </dgm:pt>
    <dgm:pt modelId="{C01F8276-3F21-46AC-A96A-B93CCBB7CF2D}">
      <dgm:prSet phldrT="[Κείμενο]"/>
      <dgm:spPr/>
      <dgm:t>
        <a:bodyPr/>
        <a:lstStyle/>
        <a:p>
          <a:r>
            <a:rPr lang="de" dirty="0"/>
            <a:t>Lärm</a:t>
          </a:r>
          <a:endParaRPr lang="el-GR" dirty="0"/>
        </a:p>
      </dgm:t>
    </dgm:pt>
    <dgm:pt modelId="{57F91AB6-ACF2-4114-A588-D728CF58EA97}" type="parTrans" cxnId="{AE5A5729-69FF-4831-990E-61DF8905DC15}">
      <dgm:prSet/>
      <dgm:spPr/>
      <dgm:t>
        <a:bodyPr/>
        <a:lstStyle/>
        <a:p>
          <a:endParaRPr lang="el-GR"/>
        </a:p>
      </dgm:t>
    </dgm:pt>
    <dgm:pt modelId="{9D678C99-7686-4E7F-B58A-E490B1AF56FF}" type="sibTrans" cxnId="{AE5A5729-69FF-4831-990E-61DF8905DC15}">
      <dgm:prSet/>
      <dgm:spPr/>
      <dgm:t>
        <a:bodyPr/>
        <a:lstStyle/>
        <a:p>
          <a:endParaRPr lang="el-GR"/>
        </a:p>
      </dgm:t>
    </dgm:pt>
    <dgm:pt modelId="{F8D339BF-1CF1-4583-A547-FAAC60A7F8B8}">
      <dgm:prSet phldrT="[Κείμενο]"/>
      <dgm:spPr/>
      <dgm:t>
        <a:bodyPr/>
        <a:lstStyle/>
        <a:p>
          <a:r>
            <a:rPr lang="de" dirty="0"/>
            <a:t>Recycling</a:t>
          </a:r>
          <a:endParaRPr lang="el-GR" dirty="0"/>
        </a:p>
      </dgm:t>
    </dgm:pt>
    <dgm:pt modelId="{316A0B36-8784-4828-8B5F-C5AECE4DAA1A}" type="parTrans" cxnId="{A1C8A85F-2EF9-4045-BB0B-9C59B5F60AA8}">
      <dgm:prSet/>
      <dgm:spPr/>
    </dgm:pt>
    <dgm:pt modelId="{D442B11A-9948-4B77-B733-6148E2C3D8BC}" type="sibTrans" cxnId="{A1C8A85F-2EF9-4045-BB0B-9C59B5F60AA8}">
      <dgm:prSet/>
      <dgm:spPr/>
    </dgm:pt>
    <dgm:pt modelId="{9DE07250-3C8C-4EB2-AC81-C2B4B9A212EA}" type="pres">
      <dgm:prSet presAssocID="{D8E81234-8527-4C57-9B71-DA60979E3842}" presName="cycle" presStyleCnt="0">
        <dgm:presLayoutVars>
          <dgm:dir/>
          <dgm:resizeHandles val="exact"/>
        </dgm:presLayoutVars>
      </dgm:prSet>
      <dgm:spPr/>
    </dgm:pt>
    <dgm:pt modelId="{14445C82-E05A-405B-B963-76EC9BA31829}" type="pres">
      <dgm:prSet presAssocID="{9C703A7E-F4E7-4271-B265-6015D44A01C0}" presName="node" presStyleLbl="node1" presStyleIdx="0" presStyleCnt="6">
        <dgm:presLayoutVars>
          <dgm:bulletEnabled val="1"/>
        </dgm:presLayoutVars>
      </dgm:prSet>
      <dgm:spPr/>
    </dgm:pt>
    <dgm:pt modelId="{08588C5A-1BEA-49D5-A3D4-8A6AE593A4FB}" type="pres">
      <dgm:prSet presAssocID="{9C703A7E-F4E7-4271-B265-6015D44A01C0}" presName="spNode" presStyleCnt="0"/>
      <dgm:spPr/>
    </dgm:pt>
    <dgm:pt modelId="{888A6DE4-57C1-4F39-9F62-C469BF59AEA7}" type="pres">
      <dgm:prSet presAssocID="{300309C2-C30C-4168-8AF6-2ECD2CAEC9C1}" presName="sibTrans" presStyleLbl="sibTrans1D1" presStyleIdx="0" presStyleCnt="6"/>
      <dgm:spPr/>
    </dgm:pt>
    <dgm:pt modelId="{646A4151-73A6-4F7D-B822-60BF7390791E}" type="pres">
      <dgm:prSet presAssocID="{B512D01A-B4BE-4B96-A823-3880CA7AE68B}" presName="node" presStyleLbl="node1" presStyleIdx="1" presStyleCnt="6">
        <dgm:presLayoutVars>
          <dgm:bulletEnabled val="1"/>
        </dgm:presLayoutVars>
      </dgm:prSet>
      <dgm:spPr/>
    </dgm:pt>
    <dgm:pt modelId="{C0E47CED-7D0F-4D05-BC90-0965AEB59331}" type="pres">
      <dgm:prSet presAssocID="{B512D01A-B4BE-4B96-A823-3880CA7AE68B}" presName="spNode" presStyleCnt="0"/>
      <dgm:spPr/>
    </dgm:pt>
    <dgm:pt modelId="{449AE322-F587-4891-BD8A-1AFBC369AE8E}" type="pres">
      <dgm:prSet presAssocID="{C27C3CC4-249B-4316-93CE-1C16D39F88A7}" presName="sibTrans" presStyleLbl="sibTrans1D1" presStyleIdx="1" presStyleCnt="6"/>
      <dgm:spPr/>
    </dgm:pt>
    <dgm:pt modelId="{6E9AD75C-0D2C-4354-91D1-B222DAF75112}" type="pres">
      <dgm:prSet presAssocID="{C2C98DE7-6DD9-403A-9274-794F78FEC64D}" presName="node" presStyleLbl="node1" presStyleIdx="2" presStyleCnt="6">
        <dgm:presLayoutVars>
          <dgm:bulletEnabled val="1"/>
        </dgm:presLayoutVars>
      </dgm:prSet>
      <dgm:spPr/>
    </dgm:pt>
    <dgm:pt modelId="{01CCFB7B-26BC-46DC-B03C-F5BD7E48B0EA}" type="pres">
      <dgm:prSet presAssocID="{C2C98DE7-6DD9-403A-9274-794F78FEC64D}" presName="spNode" presStyleCnt="0"/>
      <dgm:spPr/>
    </dgm:pt>
    <dgm:pt modelId="{7249A62D-5782-4B2F-B689-E102AF8AEFAB}" type="pres">
      <dgm:prSet presAssocID="{B1802F78-5499-4524-85B7-8E6DF6CE94A2}" presName="sibTrans" presStyleLbl="sibTrans1D1" presStyleIdx="2" presStyleCnt="6"/>
      <dgm:spPr/>
    </dgm:pt>
    <dgm:pt modelId="{C18B3606-113E-46FC-B56E-3232FF182128}" type="pres">
      <dgm:prSet presAssocID="{5EDB759B-948E-4028-9D03-9EE0E473DE72}" presName="node" presStyleLbl="node1" presStyleIdx="3" presStyleCnt="6">
        <dgm:presLayoutVars>
          <dgm:bulletEnabled val="1"/>
        </dgm:presLayoutVars>
      </dgm:prSet>
      <dgm:spPr/>
    </dgm:pt>
    <dgm:pt modelId="{FCE5AD20-83D3-4E31-854B-4BA2E6247757}" type="pres">
      <dgm:prSet presAssocID="{5EDB759B-948E-4028-9D03-9EE0E473DE72}" presName="spNode" presStyleCnt="0"/>
      <dgm:spPr/>
    </dgm:pt>
    <dgm:pt modelId="{FF1BDAEF-DA0A-4587-8F12-138929CEC7B4}" type="pres">
      <dgm:prSet presAssocID="{AC89C7B4-BEF3-4797-8464-077F16A7159B}" presName="sibTrans" presStyleLbl="sibTrans1D1" presStyleIdx="3" presStyleCnt="6"/>
      <dgm:spPr/>
    </dgm:pt>
    <dgm:pt modelId="{1DC8C3E5-536E-4D63-B52D-A4FFD57A25D4}" type="pres">
      <dgm:prSet presAssocID="{C01F8276-3F21-46AC-A96A-B93CCBB7CF2D}" presName="node" presStyleLbl="node1" presStyleIdx="4" presStyleCnt="6">
        <dgm:presLayoutVars>
          <dgm:bulletEnabled val="1"/>
        </dgm:presLayoutVars>
      </dgm:prSet>
      <dgm:spPr/>
    </dgm:pt>
    <dgm:pt modelId="{02919A1E-78EF-4AE8-9CCB-441BEF77EBCB}" type="pres">
      <dgm:prSet presAssocID="{C01F8276-3F21-46AC-A96A-B93CCBB7CF2D}" presName="spNode" presStyleCnt="0"/>
      <dgm:spPr/>
    </dgm:pt>
    <dgm:pt modelId="{9B8D78A9-2115-461B-9733-0D0E044AB947}" type="pres">
      <dgm:prSet presAssocID="{9D678C99-7686-4E7F-B58A-E490B1AF56FF}" presName="sibTrans" presStyleLbl="sibTrans1D1" presStyleIdx="4" presStyleCnt="6"/>
      <dgm:spPr/>
    </dgm:pt>
    <dgm:pt modelId="{17CC717F-7BE7-4952-97E0-72189FC6D3DE}" type="pres">
      <dgm:prSet presAssocID="{F8D339BF-1CF1-4583-A547-FAAC60A7F8B8}" presName="node" presStyleLbl="node1" presStyleIdx="5" presStyleCnt="6">
        <dgm:presLayoutVars>
          <dgm:bulletEnabled val="1"/>
        </dgm:presLayoutVars>
      </dgm:prSet>
      <dgm:spPr/>
    </dgm:pt>
    <dgm:pt modelId="{55DB951C-A4C0-4F98-A296-CCE524447C4D}" type="pres">
      <dgm:prSet presAssocID="{F8D339BF-1CF1-4583-A547-FAAC60A7F8B8}" presName="spNode" presStyleCnt="0"/>
      <dgm:spPr/>
    </dgm:pt>
    <dgm:pt modelId="{5AAC4A9F-BB7B-4B2A-B3A5-C51EB32C40BC}" type="pres">
      <dgm:prSet presAssocID="{D442B11A-9948-4B77-B733-6148E2C3D8BC}" presName="sibTrans" presStyleLbl="sibTrans1D1" presStyleIdx="5" presStyleCnt="6"/>
      <dgm:spPr/>
    </dgm:pt>
  </dgm:ptLst>
  <dgm:cxnLst>
    <dgm:cxn modelId="{F7C0A70B-B9CA-4352-84FC-A6A5441C87B9}" type="presOf" srcId="{C2C98DE7-6DD9-403A-9274-794F78FEC64D}" destId="{6E9AD75C-0D2C-4354-91D1-B222DAF75112}" srcOrd="0" destOrd="0" presId="urn:microsoft.com/office/officeart/2005/8/layout/cycle6"/>
    <dgm:cxn modelId="{AE5A5729-69FF-4831-990E-61DF8905DC15}" srcId="{D8E81234-8527-4C57-9B71-DA60979E3842}" destId="{C01F8276-3F21-46AC-A96A-B93CCBB7CF2D}" srcOrd="4" destOrd="0" parTransId="{57F91AB6-ACF2-4114-A588-D728CF58EA97}" sibTransId="{9D678C99-7686-4E7F-B58A-E490B1AF56FF}"/>
    <dgm:cxn modelId="{DAA8BD30-6ECB-4FF2-AEFB-E99B42C2F5A0}" type="presOf" srcId="{9C703A7E-F4E7-4271-B265-6015D44A01C0}" destId="{14445C82-E05A-405B-B963-76EC9BA31829}" srcOrd="0" destOrd="0" presId="urn:microsoft.com/office/officeart/2005/8/layout/cycle6"/>
    <dgm:cxn modelId="{A1C8A85F-2EF9-4045-BB0B-9C59B5F60AA8}" srcId="{D8E81234-8527-4C57-9B71-DA60979E3842}" destId="{F8D339BF-1CF1-4583-A547-FAAC60A7F8B8}" srcOrd="5" destOrd="0" parTransId="{316A0B36-8784-4828-8B5F-C5AECE4DAA1A}" sibTransId="{D442B11A-9948-4B77-B733-6148E2C3D8BC}"/>
    <dgm:cxn modelId="{9F6DB541-B3A1-43FB-946F-99496F5C11E3}" srcId="{D8E81234-8527-4C57-9B71-DA60979E3842}" destId="{9C703A7E-F4E7-4271-B265-6015D44A01C0}" srcOrd="0" destOrd="0" parTransId="{0D5D0BD1-00FB-4363-9AEE-F1E44FD291C8}" sibTransId="{300309C2-C30C-4168-8AF6-2ECD2CAEC9C1}"/>
    <dgm:cxn modelId="{125BC042-4C19-4822-91B8-AFB016AF0051}" type="presOf" srcId="{B1802F78-5499-4524-85B7-8E6DF6CE94A2}" destId="{7249A62D-5782-4B2F-B689-E102AF8AEFAB}" srcOrd="0" destOrd="0" presId="urn:microsoft.com/office/officeart/2005/8/layout/cycle6"/>
    <dgm:cxn modelId="{280BC246-788A-407C-909A-E34ABFEC1E65}" type="presOf" srcId="{C27C3CC4-249B-4316-93CE-1C16D39F88A7}" destId="{449AE322-F587-4891-BD8A-1AFBC369AE8E}" srcOrd="0" destOrd="0" presId="urn:microsoft.com/office/officeart/2005/8/layout/cycle6"/>
    <dgm:cxn modelId="{17C15856-84E7-4FC8-8574-3D6C46470EC0}" type="presOf" srcId="{AC89C7B4-BEF3-4797-8464-077F16A7159B}" destId="{FF1BDAEF-DA0A-4587-8F12-138929CEC7B4}" srcOrd="0" destOrd="0" presId="urn:microsoft.com/office/officeart/2005/8/layout/cycle6"/>
    <dgm:cxn modelId="{C62ADF59-D2D4-492F-AB0A-5BB109CF1D1A}" type="presOf" srcId="{D8E81234-8527-4C57-9B71-DA60979E3842}" destId="{9DE07250-3C8C-4EB2-AC81-C2B4B9A212EA}" srcOrd="0" destOrd="0" presId="urn:microsoft.com/office/officeart/2005/8/layout/cycle6"/>
    <dgm:cxn modelId="{7027DD87-592B-41E0-A025-EE724F170D7B}" type="presOf" srcId="{C01F8276-3F21-46AC-A96A-B93CCBB7CF2D}" destId="{1DC8C3E5-536E-4D63-B52D-A4FFD57A25D4}" srcOrd="0" destOrd="0" presId="urn:microsoft.com/office/officeart/2005/8/layout/cycle6"/>
    <dgm:cxn modelId="{DBF6488E-F226-4AF9-9469-1894755318B5}" type="presOf" srcId="{D442B11A-9948-4B77-B733-6148E2C3D8BC}" destId="{5AAC4A9F-BB7B-4B2A-B3A5-C51EB32C40BC}" srcOrd="0" destOrd="0" presId="urn:microsoft.com/office/officeart/2005/8/layout/cycle6"/>
    <dgm:cxn modelId="{92613296-FCAD-44BD-88D3-A9F6194DFBB9}" type="presOf" srcId="{F8D339BF-1CF1-4583-A547-FAAC60A7F8B8}" destId="{17CC717F-7BE7-4952-97E0-72189FC6D3DE}" srcOrd="0" destOrd="0" presId="urn:microsoft.com/office/officeart/2005/8/layout/cycle6"/>
    <dgm:cxn modelId="{DC19F6A1-FB65-4B54-A811-6BE4EC71CC27}" srcId="{D8E81234-8527-4C57-9B71-DA60979E3842}" destId="{C2C98DE7-6DD9-403A-9274-794F78FEC64D}" srcOrd="2" destOrd="0" parTransId="{F171E8E1-E4F4-4A05-A33C-DC7ED0447674}" sibTransId="{B1802F78-5499-4524-85B7-8E6DF6CE94A2}"/>
    <dgm:cxn modelId="{A2158BB6-BD5C-4537-8152-4122597E9764}" srcId="{D8E81234-8527-4C57-9B71-DA60979E3842}" destId="{5EDB759B-948E-4028-9D03-9EE0E473DE72}" srcOrd="3" destOrd="0" parTransId="{181EBB11-8379-42AF-9DAA-B0896D6A8C27}" sibTransId="{AC89C7B4-BEF3-4797-8464-077F16A7159B}"/>
    <dgm:cxn modelId="{4FD11ED0-85A4-41CB-8553-B8F9BAF2E8CC}" srcId="{D8E81234-8527-4C57-9B71-DA60979E3842}" destId="{B512D01A-B4BE-4B96-A823-3880CA7AE68B}" srcOrd="1" destOrd="0" parTransId="{79C5AFDE-FBDF-4363-9FA8-8446A196589F}" sibTransId="{C27C3CC4-249B-4316-93CE-1C16D39F88A7}"/>
    <dgm:cxn modelId="{31BEB0DF-C673-48D2-A1B9-1747E360630C}" type="presOf" srcId="{B512D01A-B4BE-4B96-A823-3880CA7AE68B}" destId="{646A4151-73A6-4F7D-B822-60BF7390791E}" srcOrd="0" destOrd="0" presId="urn:microsoft.com/office/officeart/2005/8/layout/cycle6"/>
    <dgm:cxn modelId="{53F69EE3-4084-4F03-8FFC-62F0817181CD}" type="presOf" srcId="{9D678C99-7686-4E7F-B58A-E490B1AF56FF}" destId="{9B8D78A9-2115-461B-9733-0D0E044AB947}" srcOrd="0" destOrd="0" presId="urn:microsoft.com/office/officeart/2005/8/layout/cycle6"/>
    <dgm:cxn modelId="{F46383F4-91AA-4AF8-8F31-9C23E3882F9F}" type="presOf" srcId="{300309C2-C30C-4168-8AF6-2ECD2CAEC9C1}" destId="{888A6DE4-57C1-4F39-9F62-C469BF59AEA7}" srcOrd="0" destOrd="0" presId="urn:microsoft.com/office/officeart/2005/8/layout/cycle6"/>
    <dgm:cxn modelId="{0EEF95FA-5AE3-4024-9755-4FDE140B6982}" type="presOf" srcId="{5EDB759B-948E-4028-9D03-9EE0E473DE72}" destId="{C18B3606-113E-46FC-B56E-3232FF182128}" srcOrd="0" destOrd="0" presId="urn:microsoft.com/office/officeart/2005/8/layout/cycle6"/>
    <dgm:cxn modelId="{384D5D42-C1B4-4DF6-8FC0-CC7F2A7BB84F}" type="presParOf" srcId="{9DE07250-3C8C-4EB2-AC81-C2B4B9A212EA}" destId="{14445C82-E05A-405B-B963-76EC9BA31829}" srcOrd="0" destOrd="0" presId="urn:microsoft.com/office/officeart/2005/8/layout/cycle6"/>
    <dgm:cxn modelId="{82FFF617-4689-4799-BB74-5042AE125690}" type="presParOf" srcId="{9DE07250-3C8C-4EB2-AC81-C2B4B9A212EA}" destId="{08588C5A-1BEA-49D5-A3D4-8A6AE593A4FB}" srcOrd="1" destOrd="0" presId="urn:microsoft.com/office/officeart/2005/8/layout/cycle6"/>
    <dgm:cxn modelId="{AAF5D1C9-0713-4D29-B5AC-BFF5FA5DDCFD}" type="presParOf" srcId="{9DE07250-3C8C-4EB2-AC81-C2B4B9A212EA}" destId="{888A6DE4-57C1-4F39-9F62-C469BF59AEA7}" srcOrd="2" destOrd="0" presId="urn:microsoft.com/office/officeart/2005/8/layout/cycle6"/>
    <dgm:cxn modelId="{506FEB8F-60BF-4B69-997D-2C2638CEEDF5}" type="presParOf" srcId="{9DE07250-3C8C-4EB2-AC81-C2B4B9A212EA}" destId="{646A4151-73A6-4F7D-B822-60BF7390791E}" srcOrd="3" destOrd="0" presId="urn:microsoft.com/office/officeart/2005/8/layout/cycle6"/>
    <dgm:cxn modelId="{900A5E87-D126-4B68-80B2-65DC767F1AAD}" type="presParOf" srcId="{9DE07250-3C8C-4EB2-AC81-C2B4B9A212EA}" destId="{C0E47CED-7D0F-4D05-BC90-0965AEB59331}" srcOrd="4" destOrd="0" presId="urn:microsoft.com/office/officeart/2005/8/layout/cycle6"/>
    <dgm:cxn modelId="{B6AFDFF5-1927-44C6-8D43-3B97515A37F5}" type="presParOf" srcId="{9DE07250-3C8C-4EB2-AC81-C2B4B9A212EA}" destId="{449AE322-F587-4891-BD8A-1AFBC369AE8E}" srcOrd="5" destOrd="0" presId="urn:microsoft.com/office/officeart/2005/8/layout/cycle6"/>
    <dgm:cxn modelId="{1B73761A-F1CC-4FFB-B5AD-C3150D7FDEB6}" type="presParOf" srcId="{9DE07250-3C8C-4EB2-AC81-C2B4B9A212EA}" destId="{6E9AD75C-0D2C-4354-91D1-B222DAF75112}" srcOrd="6" destOrd="0" presId="urn:microsoft.com/office/officeart/2005/8/layout/cycle6"/>
    <dgm:cxn modelId="{87B49349-AB82-4DD1-9F90-0720F4D04F16}" type="presParOf" srcId="{9DE07250-3C8C-4EB2-AC81-C2B4B9A212EA}" destId="{01CCFB7B-26BC-46DC-B03C-F5BD7E48B0EA}" srcOrd="7" destOrd="0" presId="urn:microsoft.com/office/officeart/2005/8/layout/cycle6"/>
    <dgm:cxn modelId="{BCAC467E-1215-4850-8F7A-6757BCB652D8}" type="presParOf" srcId="{9DE07250-3C8C-4EB2-AC81-C2B4B9A212EA}" destId="{7249A62D-5782-4B2F-B689-E102AF8AEFAB}" srcOrd="8" destOrd="0" presId="urn:microsoft.com/office/officeart/2005/8/layout/cycle6"/>
    <dgm:cxn modelId="{D798DD24-528C-4555-AAE0-171E106DCA60}" type="presParOf" srcId="{9DE07250-3C8C-4EB2-AC81-C2B4B9A212EA}" destId="{C18B3606-113E-46FC-B56E-3232FF182128}" srcOrd="9" destOrd="0" presId="urn:microsoft.com/office/officeart/2005/8/layout/cycle6"/>
    <dgm:cxn modelId="{F2F08DE2-407A-4E4E-A149-AC91376EF10B}" type="presParOf" srcId="{9DE07250-3C8C-4EB2-AC81-C2B4B9A212EA}" destId="{FCE5AD20-83D3-4E31-854B-4BA2E6247757}" srcOrd="10" destOrd="0" presId="urn:microsoft.com/office/officeart/2005/8/layout/cycle6"/>
    <dgm:cxn modelId="{57BC16DB-0170-426A-BE7B-23F649D5A95F}" type="presParOf" srcId="{9DE07250-3C8C-4EB2-AC81-C2B4B9A212EA}" destId="{FF1BDAEF-DA0A-4587-8F12-138929CEC7B4}" srcOrd="11" destOrd="0" presId="urn:microsoft.com/office/officeart/2005/8/layout/cycle6"/>
    <dgm:cxn modelId="{CE9B65C6-AF38-4EC5-A1E3-201FDEA1FF8B}" type="presParOf" srcId="{9DE07250-3C8C-4EB2-AC81-C2B4B9A212EA}" destId="{1DC8C3E5-536E-4D63-B52D-A4FFD57A25D4}" srcOrd="12" destOrd="0" presId="urn:microsoft.com/office/officeart/2005/8/layout/cycle6"/>
    <dgm:cxn modelId="{F29FEC57-F30B-4AA6-B86E-26CE28BF48E7}" type="presParOf" srcId="{9DE07250-3C8C-4EB2-AC81-C2B4B9A212EA}" destId="{02919A1E-78EF-4AE8-9CCB-441BEF77EBCB}" srcOrd="13" destOrd="0" presId="urn:microsoft.com/office/officeart/2005/8/layout/cycle6"/>
    <dgm:cxn modelId="{6A45DF09-097C-4193-B498-D463F74CAF1D}" type="presParOf" srcId="{9DE07250-3C8C-4EB2-AC81-C2B4B9A212EA}" destId="{9B8D78A9-2115-461B-9733-0D0E044AB947}" srcOrd="14" destOrd="0" presId="urn:microsoft.com/office/officeart/2005/8/layout/cycle6"/>
    <dgm:cxn modelId="{BFE34819-05AA-4FB9-98B0-293BE94E4EB0}" type="presParOf" srcId="{9DE07250-3C8C-4EB2-AC81-C2B4B9A212EA}" destId="{17CC717F-7BE7-4952-97E0-72189FC6D3DE}" srcOrd="15" destOrd="0" presId="urn:microsoft.com/office/officeart/2005/8/layout/cycle6"/>
    <dgm:cxn modelId="{D9D5BA15-FA0E-4016-AC9F-0B6D79ACB16B}" type="presParOf" srcId="{9DE07250-3C8C-4EB2-AC81-C2B4B9A212EA}" destId="{55DB951C-A4C0-4F98-A296-CCE524447C4D}" srcOrd="16" destOrd="0" presId="urn:microsoft.com/office/officeart/2005/8/layout/cycle6"/>
    <dgm:cxn modelId="{9E4C88D0-646B-4791-AB4F-0F7D28673373}" type="presParOf" srcId="{9DE07250-3C8C-4EB2-AC81-C2B4B9A212EA}" destId="{5AAC4A9F-BB7B-4B2A-B3A5-C51EB32C40BC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EBC483C-1561-4EF4-8F12-FA9273005474}" type="doc">
      <dgm:prSet loTypeId="urn:microsoft.com/office/officeart/2005/8/layout/vList6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l-GR"/>
        </a:p>
      </dgm:t>
    </dgm:pt>
    <dgm:pt modelId="{25606882-3434-417E-A293-CFE7BB17BB6D}">
      <dgm:prSet phldrT="[Κείμενο]"/>
      <dgm:spPr/>
      <dgm:t>
        <a:bodyPr/>
        <a:lstStyle/>
        <a:p>
          <a:r>
            <a:rPr lang="de" dirty="0"/>
            <a:t>Restmüll</a:t>
          </a:r>
          <a:endParaRPr lang="el-GR" dirty="0"/>
        </a:p>
      </dgm:t>
    </dgm:pt>
    <dgm:pt modelId="{84F4950A-5B2F-4506-810E-C27911719C9C}" type="parTrans" cxnId="{8D2456BC-84BA-4CAD-B084-AFBF8D7EEA79}">
      <dgm:prSet/>
      <dgm:spPr/>
      <dgm:t>
        <a:bodyPr/>
        <a:lstStyle/>
        <a:p>
          <a:endParaRPr lang="el-GR"/>
        </a:p>
      </dgm:t>
    </dgm:pt>
    <dgm:pt modelId="{C61034B9-D807-4AFD-9774-29C74303228E}" type="sibTrans" cxnId="{8D2456BC-84BA-4CAD-B084-AFBF8D7EEA79}">
      <dgm:prSet/>
      <dgm:spPr/>
      <dgm:t>
        <a:bodyPr/>
        <a:lstStyle/>
        <a:p>
          <a:endParaRPr lang="el-GR"/>
        </a:p>
      </dgm:t>
    </dgm:pt>
    <dgm:pt modelId="{9818F9B7-E98E-45DE-8E17-F525FFEDDB9D}">
      <dgm:prSet phldrT="[Κείμενο]"/>
      <dgm:spPr/>
      <dgm:t>
        <a:bodyPr/>
        <a:lstStyle/>
        <a:p>
          <a:r>
            <a:rPr lang="de" dirty="0"/>
            <a:t>Mülltonnen</a:t>
          </a:r>
          <a:endParaRPr lang="el-GR" dirty="0"/>
        </a:p>
      </dgm:t>
    </dgm:pt>
    <dgm:pt modelId="{EE1E2C9E-36D7-4D1E-9258-5F4C795216FF}" type="parTrans" cxnId="{4C49C19D-A873-45B1-95A8-6792BF688D1A}">
      <dgm:prSet/>
      <dgm:spPr/>
      <dgm:t>
        <a:bodyPr/>
        <a:lstStyle/>
        <a:p>
          <a:endParaRPr lang="el-GR"/>
        </a:p>
      </dgm:t>
    </dgm:pt>
    <dgm:pt modelId="{66A8AB9E-EEB6-488B-8F69-F49764F583D6}" type="sibTrans" cxnId="{4C49C19D-A873-45B1-95A8-6792BF688D1A}">
      <dgm:prSet/>
      <dgm:spPr/>
      <dgm:t>
        <a:bodyPr/>
        <a:lstStyle/>
        <a:p>
          <a:endParaRPr lang="el-GR"/>
        </a:p>
      </dgm:t>
    </dgm:pt>
    <dgm:pt modelId="{D8633169-8426-4C6C-8FA6-A03216CF6B59}">
      <dgm:prSet phldrT="[Κείμενο]"/>
      <dgm:spPr/>
      <dgm:t>
        <a:bodyPr/>
        <a:lstStyle/>
        <a:p>
          <a:r>
            <a:rPr lang="de" dirty="0"/>
            <a:t>Kunststoff-, Papier- und Metallverpackungen</a:t>
          </a:r>
          <a:endParaRPr lang="el-GR" dirty="0"/>
        </a:p>
      </dgm:t>
    </dgm:pt>
    <dgm:pt modelId="{A893B9D7-0557-4A50-920C-06503E93247D}" type="parTrans" cxnId="{53BA380E-5C36-42BB-8EDA-FB94D38E5F6E}">
      <dgm:prSet/>
      <dgm:spPr/>
      <dgm:t>
        <a:bodyPr/>
        <a:lstStyle/>
        <a:p>
          <a:endParaRPr lang="el-GR"/>
        </a:p>
      </dgm:t>
    </dgm:pt>
    <dgm:pt modelId="{DDA114DF-1FFA-4FEA-8A0A-9A697F320CAE}" type="sibTrans" cxnId="{53BA380E-5C36-42BB-8EDA-FB94D38E5F6E}">
      <dgm:prSet/>
      <dgm:spPr/>
      <dgm:t>
        <a:bodyPr/>
        <a:lstStyle/>
        <a:p>
          <a:endParaRPr lang="el-GR"/>
        </a:p>
      </dgm:t>
    </dgm:pt>
    <dgm:pt modelId="{0AE69520-15D6-46D5-97FE-B793664C08D7}">
      <dgm:prSet phldrT="[Κείμενο]"/>
      <dgm:spPr/>
      <dgm:t>
        <a:bodyPr/>
        <a:lstStyle/>
        <a:p>
          <a:r>
            <a:rPr lang="de" dirty="0"/>
            <a:t>Container</a:t>
          </a:r>
          <a:endParaRPr lang="el-GR" dirty="0"/>
        </a:p>
      </dgm:t>
    </dgm:pt>
    <dgm:pt modelId="{CE489939-7CA1-4809-8330-EDF649CB950C}" type="parTrans" cxnId="{B1111F6C-07CA-44B0-B8B3-506732DD88D1}">
      <dgm:prSet/>
      <dgm:spPr/>
      <dgm:t>
        <a:bodyPr/>
        <a:lstStyle/>
        <a:p>
          <a:endParaRPr lang="el-GR"/>
        </a:p>
      </dgm:t>
    </dgm:pt>
    <dgm:pt modelId="{FE6E650D-9365-4D69-9A72-5DB71999454B}" type="sibTrans" cxnId="{B1111F6C-07CA-44B0-B8B3-506732DD88D1}">
      <dgm:prSet/>
      <dgm:spPr/>
      <dgm:t>
        <a:bodyPr/>
        <a:lstStyle/>
        <a:p>
          <a:endParaRPr lang="el-GR"/>
        </a:p>
      </dgm:t>
    </dgm:pt>
    <dgm:pt modelId="{5D8294DD-C89C-49AC-A33C-8051753C0758}">
      <dgm:prSet phldrT="[Κείμενο]"/>
      <dgm:spPr/>
      <dgm:t>
        <a:bodyPr/>
        <a:lstStyle/>
        <a:p>
          <a:r>
            <a:rPr lang="de" dirty="0"/>
            <a:t>Öl-Fett</a:t>
          </a:r>
          <a:endParaRPr lang="el-GR" dirty="0"/>
        </a:p>
      </dgm:t>
    </dgm:pt>
    <dgm:pt modelId="{BD4717CE-236B-489A-8B60-87EB1B2B101D}" type="parTrans" cxnId="{B2F8A16D-757D-4BE0-95A9-446318828C26}">
      <dgm:prSet/>
      <dgm:spPr/>
      <dgm:t>
        <a:bodyPr/>
        <a:lstStyle/>
        <a:p>
          <a:endParaRPr lang="el-GR"/>
        </a:p>
      </dgm:t>
    </dgm:pt>
    <dgm:pt modelId="{CEF17136-5B4A-470E-841D-FE1A5C0A0939}" type="sibTrans" cxnId="{B2F8A16D-757D-4BE0-95A9-446318828C26}">
      <dgm:prSet/>
      <dgm:spPr/>
      <dgm:t>
        <a:bodyPr/>
        <a:lstStyle/>
        <a:p>
          <a:endParaRPr lang="el-GR"/>
        </a:p>
      </dgm:t>
    </dgm:pt>
    <dgm:pt modelId="{EFFA4C0D-B21D-42D8-A7C4-563E52D6C8B4}">
      <dgm:prSet phldrT="[Κείμενο]"/>
      <dgm:spPr/>
      <dgm:t>
        <a:bodyPr/>
        <a:lstStyle/>
        <a:p>
          <a:r>
            <a:rPr lang="de" dirty="0"/>
            <a:t>Ölbehälter</a:t>
          </a:r>
          <a:endParaRPr lang="el-GR" dirty="0"/>
        </a:p>
      </dgm:t>
    </dgm:pt>
    <dgm:pt modelId="{A57C38CD-47AA-4F98-9CAF-A3CC86D3CCF0}" type="parTrans" cxnId="{0D614B65-E844-4BA5-905A-C9D0A84BBFF8}">
      <dgm:prSet/>
      <dgm:spPr/>
      <dgm:t>
        <a:bodyPr/>
        <a:lstStyle/>
        <a:p>
          <a:endParaRPr lang="el-GR"/>
        </a:p>
      </dgm:t>
    </dgm:pt>
    <dgm:pt modelId="{E4F74983-A37E-4B68-B011-88BC31CE1053}" type="sibTrans" cxnId="{0D614B65-E844-4BA5-905A-C9D0A84BBFF8}">
      <dgm:prSet/>
      <dgm:spPr/>
      <dgm:t>
        <a:bodyPr/>
        <a:lstStyle/>
        <a:p>
          <a:endParaRPr lang="el-GR"/>
        </a:p>
      </dgm:t>
    </dgm:pt>
    <dgm:pt modelId="{1A9C29A9-6D43-4571-B527-E16C6AA38083}">
      <dgm:prSet phldrT="[Κείμενο]"/>
      <dgm:spPr/>
      <dgm:t>
        <a:bodyPr/>
        <a:lstStyle/>
        <a:p>
          <a:r>
            <a:rPr lang="de" dirty="0"/>
            <a:t>Glas</a:t>
          </a:r>
          <a:endParaRPr lang="el-GR" dirty="0"/>
        </a:p>
      </dgm:t>
    </dgm:pt>
    <dgm:pt modelId="{2D3D92E0-71D5-4A4A-BC54-20F737C4CDFD}" type="parTrans" cxnId="{D0BEA398-D079-4769-8E9F-3E5C00F3ECE1}">
      <dgm:prSet/>
      <dgm:spPr/>
      <dgm:t>
        <a:bodyPr/>
        <a:lstStyle/>
        <a:p>
          <a:endParaRPr lang="el-GR"/>
        </a:p>
      </dgm:t>
    </dgm:pt>
    <dgm:pt modelId="{9F53DEC3-9042-4997-B2D3-4DE926D89D09}" type="sibTrans" cxnId="{D0BEA398-D079-4769-8E9F-3E5C00F3ECE1}">
      <dgm:prSet/>
      <dgm:spPr/>
      <dgm:t>
        <a:bodyPr/>
        <a:lstStyle/>
        <a:p>
          <a:endParaRPr lang="el-GR"/>
        </a:p>
      </dgm:t>
    </dgm:pt>
    <dgm:pt modelId="{C336E48F-6DDE-4259-AAD5-5855FBC76CFA}">
      <dgm:prSet phldrT="[Κείμενο]"/>
      <dgm:spPr/>
      <dgm:t>
        <a:bodyPr/>
        <a:lstStyle/>
        <a:p>
          <a:r>
            <a:rPr lang="de" dirty="0"/>
            <a:t>Glasbehälter</a:t>
          </a:r>
          <a:endParaRPr lang="el-GR" dirty="0"/>
        </a:p>
      </dgm:t>
    </dgm:pt>
    <dgm:pt modelId="{68982C69-75D3-4B9E-8CAF-26B56E454228}" type="parTrans" cxnId="{A1F86D12-79F2-4906-AE9B-2DADECE7845D}">
      <dgm:prSet/>
      <dgm:spPr/>
      <dgm:t>
        <a:bodyPr/>
        <a:lstStyle/>
        <a:p>
          <a:endParaRPr lang="el-GR"/>
        </a:p>
      </dgm:t>
    </dgm:pt>
    <dgm:pt modelId="{037D7624-4222-4C8B-BF21-B46AFC7586A0}" type="sibTrans" cxnId="{A1F86D12-79F2-4906-AE9B-2DADECE7845D}">
      <dgm:prSet/>
      <dgm:spPr/>
      <dgm:t>
        <a:bodyPr/>
        <a:lstStyle/>
        <a:p>
          <a:endParaRPr lang="el-GR"/>
        </a:p>
      </dgm:t>
    </dgm:pt>
    <dgm:pt modelId="{61D5481D-F351-4B3A-B214-BD19AA3EED88}">
      <dgm:prSet phldrT="[Κείμενο]"/>
      <dgm:spPr/>
      <dgm:t>
        <a:bodyPr/>
        <a:lstStyle/>
        <a:p>
          <a:r>
            <a:rPr lang="de" dirty="0"/>
            <a:t>Gefährliche Stoffe</a:t>
          </a:r>
          <a:endParaRPr lang="el-GR" dirty="0"/>
        </a:p>
      </dgm:t>
    </dgm:pt>
    <dgm:pt modelId="{AF7F085F-9FDA-4BCE-8D48-544C8EB84153}" type="parTrans" cxnId="{001B4F59-44CC-4902-840E-369C4A4AF4C7}">
      <dgm:prSet/>
      <dgm:spPr/>
      <dgm:t>
        <a:bodyPr/>
        <a:lstStyle/>
        <a:p>
          <a:endParaRPr lang="el-GR"/>
        </a:p>
      </dgm:t>
    </dgm:pt>
    <dgm:pt modelId="{A2A43602-958B-446B-BFE9-AAB4BDAD8799}" type="sibTrans" cxnId="{001B4F59-44CC-4902-840E-369C4A4AF4C7}">
      <dgm:prSet/>
      <dgm:spPr/>
      <dgm:t>
        <a:bodyPr/>
        <a:lstStyle/>
        <a:p>
          <a:endParaRPr lang="el-GR"/>
        </a:p>
      </dgm:t>
    </dgm:pt>
    <dgm:pt modelId="{CE9735FF-6B15-41FA-9E1C-324E0E6B3991}">
      <dgm:prSet phldrT="[Κείμενο]"/>
      <dgm:spPr/>
      <dgm:t>
        <a:bodyPr/>
        <a:lstStyle/>
        <a:p>
          <a:r>
            <a:rPr lang="de" dirty="0"/>
            <a:t>Recycling nach Art</a:t>
          </a:r>
          <a:endParaRPr lang="el-GR" dirty="0"/>
        </a:p>
      </dgm:t>
    </dgm:pt>
    <dgm:pt modelId="{3BEE88A9-7672-454A-B131-471673A99866}" type="parTrans" cxnId="{2ECA98BA-8D42-4EAD-B2BE-717D97EB5511}">
      <dgm:prSet/>
      <dgm:spPr/>
      <dgm:t>
        <a:bodyPr/>
        <a:lstStyle/>
        <a:p>
          <a:endParaRPr lang="el-GR"/>
        </a:p>
      </dgm:t>
    </dgm:pt>
    <dgm:pt modelId="{AD9F6453-0824-4DFD-B939-332E8298A7C6}" type="sibTrans" cxnId="{2ECA98BA-8D42-4EAD-B2BE-717D97EB5511}">
      <dgm:prSet/>
      <dgm:spPr/>
      <dgm:t>
        <a:bodyPr/>
        <a:lstStyle/>
        <a:p>
          <a:endParaRPr lang="el-GR"/>
        </a:p>
      </dgm:t>
    </dgm:pt>
    <dgm:pt modelId="{6E52744D-2697-4D93-ADF8-D106DF90E688}">
      <dgm:prSet phldrT="[Κείμενο]"/>
      <dgm:spPr/>
      <dgm:t>
        <a:bodyPr/>
        <a:lstStyle/>
        <a:p>
          <a:r>
            <a:rPr lang="de" dirty="0"/>
            <a:t>Lebensmittelabfälle</a:t>
          </a:r>
          <a:endParaRPr lang="el-GR" dirty="0"/>
        </a:p>
      </dgm:t>
    </dgm:pt>
    <dgm:pt modelId="{AF210E6F-2A0D-4067-9950-9CC7A76C4059}" type="parTrans" cxnId="{C3326AE5-DE89-4FEF-B6DC-095DD389B80A}">
      <dgm:prSet/>
      <dgm:spPr/>
      <dgm:t>
        <a:bodyPr/>
        <a:lstStyle/>
        <a:p>
          <a:endParaRPr lang="el-GR"/>
        </a:p>
      </dgm:t>
    </dgm:pt>
    <dgm:pt modelId="{27E8A1D2-81C2-4238-9167-482D42888BFE}" type="sibTrans" cxnId="{C3326AE5-DE89-4FEF-B6DC-095DD389B80A}">
      <dgm:prSet/>
      <dgm:spPr/>
      <dgm:t>
        <a:bodyPr/>
        <a:lstStyle/>
        <a:p>
          <a:endParaRPr lang="el-GR"/>
        </a:p>
      </dgm:t>
    </dgm:pt>
    <dgm:pt modelId="{16713149-F023-4F83-ABA4-07EFD41C818F}">
      <dgm:prSet phldrT="[Κείμενο]"/>
      <dgm:spPr/>
      <dgm:t>
        <a:bodyPr/>
        <a:lstStyle/>
        <a:p>
          <a:r>
            <a:rPr lang="de" dirty="0"/>
            <a:t>An Landwirte zur Tierfütterung</a:t>
          </a:r>
          <a:endParaRPr lang="el-GR" dirty="0"/>
        </a:p>
      </dgm:t>
    </dgm:pt>
    <dgm:pt modelId="{5AF629CC-1699-41A2-9F6B-C50D08167F50}" type="parTrans" cxnId="{3D92EFBE-362B-43F9-A6FE-878546CE4A5F}">
      <dgm:prSet/>
      <dgm:spPr/>
      <dgm:t>
        <a:bodyPr/>
        <a:lstStyle/>
        <a:p>
          <a:endParaRPr lang="el-GR"/>
        </a:p>
      </dgm:t>
    </dgm:pt>
    <dgm:pt modelId="{689DDE34-7CAB-4BD0-B93F-0926E9DE4817}" type="sibTrans" cxnId="{3D92EFBE-362B-43F9-A6FE-878546CE4A5F}">
      <dgm:prSet/>
      <dgm:spPr/>
      <dgm:t>
        <a:bodyPr/>
        <a:lstStyle/>
        <a:p>
          <a:endParaRPr lang="el-GR"/>
        </a:p>
      </dgm:t>
    </dgm:pt>
    <dgm:pt modelId="{60A63C9B-7893-429F-BEEB-D8CC8142F166}" type="pres">
      <dgm:prSet presAssocID="{3EBC483C-1561-4EF4-8F12-FA9273005474}" presName="Name0" presStyleCnt="0">
        <dgm:presLayoutVars>
          <dgm:dir/>
          <dgm:animLvl val="lvl"/>
          <dgm:resizeHandles/>
        </dgm:presLayoutVars>
      </dgm:prSet>
      <dgm:spPr/>
    </dgm:pt>
    <dgm:pt modelId="{F60E03C7-7CC7-41A5-ADFB-F5BB43197E2D}" type="pres">
      <dgm:prSet presAssocID="{25606882-3434-417E-A293-CFE7BB17BB6D}" presName="linNode" presStyleCnt="0"/>
      <dgm:spPr/>
    </dgm:pt>
    <dgm:pt modelId="{5D5AA0E0-3134-4BAC-B34A-D2EBE7A39040}" type="pres">
      <dgm:prSet presAssocID="{25606882-3434-417E-A293-CFE7BB17BB6D}" presName="parentShp" presStyleLbl="node1" presStyleIdx="0" presStyleCnt="6">
        <dgm:presLayoutVars>
          <dgm:bulletEnabled val="1"/>
        </dgm:presLayoutVars>
      </dgm:prSet>
      <dgm:spPr/>
    </dgm:pt>
    <dgm:pt modelId="{9842FB85-3200-478F-AC2F-866DEBAB69CB}" type="pres">
      <dgm:prSet presAssocID="{25606882-3434-417E-A293-CFE7BB17BB6D}" presName="childShp" presStyleLbl="bgAccFollowNode1" presStyleIdx="0" presStyleCnt="6">
        <dgm:presLayoutVars>
          <dgm:bulletEnabled val="1"/>
        </dgm:presLayoutVars>
      </dgm:prSet>
      <dgm:spPr/>
    </dgm:pt>
    <dgm:pt modelId="{4462B093-1522-495C-B3E7-305C92486D67}" type="pres">
      <dgm:prSet presAssocID="{C61034B9-D807-4AFD-9774-29C74303228E}" presName="spacing" presStyleCnt="0"/>
      <dgm:spPr/>
    </dgm:pt>
    <dgm:pt modelId="{623137FB-4C33-490E-A672-82205FB14780}" type="pres">
      <dgm:prSet presAssocID="{6E52744D-2697-4D93-ADF8-D106DF90E688}" presName="linNode" presStyleCnt="0"/>
      <dgm:spPr/>
    </dgm:pt>
    <dgm:pt modelId="{87489E75-550F-4E43-855C-8017CE8F250B}" type="pres">
      <dgm:prSet presAssocID="{6E52744D-2697-4D93-ADF8-D106DF90E688}" presName="parentShp" presStyleLbl="node1" presStyleIdx="1" presStyleCnt="6">
        <dgm:presLayoutVars>
          <dgm:bulletEnabled val="1"/>
        </dgm:presLayoutVars>
      </dgm:prSet>
      <dgm:spPr/>
    </dgm:pt>
    <dgm:pt modelId="{B41B270E-3177-4669-8C6D-B5F11C3379C2}" type="pres">
      <dgm:prSet presAssocID="{6E52744D-2697-4D93-ADF8-D106DF90E688}" presName="childShp" presStyleLbl="bgAccFollowNode1" presStyleIdx="1" presStyleCnt="6">
        <dgm:presLayoutVars>
          <dgm:bulletEnabled val="1"/>
        </dgm:presLayoutVars>
      </dgm:prSet>
      <dgm:spPr/>
    </dgm:pt>
    <dgm:pt modelId="{E642A85F-B955-409F-BE1C-2386949360CB}" type="pres">
      <dgm:prSet presAssocID="{27E8A1D2-81C2-4238-9167-482D42888BFE}" presName="spacing" presStyleCnt="0"/>
      <dgm:spPr/>
    </dgm:pt>
    <dgm:pt modelId="{9FAB50CB-9AE5-494D-8035-D30CA5876B65}" type="pres">
      <dgm:prSet presAssocID="{D8633169-8426-4C6C-8FA6-A03216CF6B59}" presName="linNode" presStyleCnt="0"/>
      <dgm:spPr/>
    </dgm:pt>
    <dgm:pt modelId="{956DBAE9-151C-43DF-85E7-7770C5513856}" type="pres">
      <dgm:prSet presAssocID="{D8633169-8426-4C6C-8FA6-A03216CF6B59}" presName="parentShp" presStyleLbl="node1" presStyleIdx="2" presStyleCnt="6">
        <dgm:presLayoutVars>
          <dgm:bulletEnabled val="1"/>
        </dgm:presLayoutVars>
      </dgm:prSet>
      <dgm:spPr/>
    </dgm:pt>
    <dgm:pt modelId="{16313CA4-BC4E-413E-9F66-FCD94CAFEAFB}" type="pres">
      <dgm:prSet presAssocID="{D8633169-8426-4C6C-8FA6-A03216CF6B59}" presName="childShp" presStyleLbl="bgAccFollowNode1" presStyleIdx="2" presStyleCnt="6">
        <dgm:presLayoutVars>
          <dgm:bulletEnabled val="1"/>
        </dgm:presLayoutVars>
      </dgm:prSet>
      <dgm:spPr/>
    </dgm:pt>
    <dgm:pt modelId="{D5DEBA8B-271D-4D3E-BD12-F221F3A11FD4}" type="pres">
      <dgm:prSet presAssocID="{DDA114DF-1FFA-4FEA-8A0A-9A697F320CAE}" presName="spacing" presStyleCnt="0"/>
      <dgm:spPr/>
    </dgm:pt>
    <dgm:pt modelId="{50CC7D01-2CEA-44B2-8D1D-F55FDAA351BB}" type="pres">
      <dgm:prSet presAssocID="{5D8294DD-C89C-49AC-A33C-8051753C0758}" presName="linNode" presStyleCnt="0"/>
      <dgm:spPr/>
    </dgm:pt>
    <dgm:pt modelId="{1D27C4DC-5442-409C-AB47-5786B0255502}" type="pres">
      <dgm:prSet presAssocID="{5D8294DD-C89C-49AC-A33C-8051753C0758}" presName="parentShp" presStyleLbl="node1" presStyleIdx="3" presStyleCnt="6">
        <dgm:presLayoutVars>
          <dgm:bulletEnabled val="1"/>
        </dgm:presLayoutVars>
      </dgm:prSet>
      <dgm:spPr/>
    </dgm:pt>
    <dgm:pt modelId="{37A24D13-5739-40B6-98C5-ACFB50FB4BAD}" type="pres">
      <dgm:prSet presAssocID="{5D8294DD-C89C-49AC-A33C-8051753C0758}" presName="childShp" presStyleLbl="bgAccFollowNode1" presStyleIdx="3" presStyleCnt="6">
        <dgm:presLayoutVars>
          <dgm:bulletEnabled val="1"/>
        </dgm:presLayoutVars>
      </dgm:prSet>
      <dgm:spPr/>
    </dgm:pt>
    <dgm:pt modelId="{11C81BA7-EF00-4D16-9BF0-D236E43C3297}" type="pres">
      <dgm:prSet presAssocID="{CEF17136-5B4A-470E-841D-FE1A5C0A0939}" presName="spacing" presStyleCnt="0"/>
      <dgm:spPr/>
    </dgm:pt>
    <dgm:pt modelId="{D9D3ADF8-26FE-47E0-BCAA-63CD6BFE9594}" type="pres">
      <dgm:prSet presAssocID="{1A9C29A9-6D43-4571-B527-E16C6AA38083}" presName="linNode" presStyleCnt="0"/>
      <dgm:spPr/>
    </dgm:pt>
    <dgm:pt modelId="{B2D1CC9A-12B7-478E-B649-07C1A6302F74}" type="pres">
      <dgm:prSet presAssocID="{1A9C29A9-6D43-4571-B527-E16C6AA38083}" presName="parentShp" presStyleLbl="node1" presStyleIdx="4" presStyleCnt="6">
        <dgm:presLayoutVars>
          <dgm:bulletEnabled val="1"/>
        </dgm:presLayoutVars>
      </dgm:prSet>
      <dgm:spPr/>
    </dgm:pt>
    <dgm:pt modelId="{5028FD10-3755-4460-9C86-9D88FF4F3D74}" type="pres">
      <dgm:prSet presAssocID="{1A9C29A9-6D43-4571-B527-E16C6AA38083}" presName="childShp" presStyleLbl="bgAccFollowNode1" presStyleIdx="4" presStyleCnt="6">
        <dgm:presLayoutVars>
          <dgm:bulletEnabled val="1"/>
        </dgm:presLayoutVars>
      </dgm:prSet>
      <dgm:spPr/>
    </dgm:pt>
    <dgm:pt modelId="{A8215E25-3CDF-45E6-8019-921EE7C7AB4D}" type="pres">
      <dgm:prSet presAssocID="{9F53DEC3-9042-4997-B2D3-4DE926D89D09}" presName="spacing" presStyleCnt="0"/>
      <dgm:spPr/>
    </dgm:pt>
    <dgm:pt modelId="{A220D4E5-72E0-441D-8BCE-9E1EC5661B5F}" type="pres">
      <dgm:prSet presAssocID="{61D5481D-F351-4B3A-B214-BD19AA3EED88}" presName="linNode" presStyleCnt="0"/>
      <dgm:spPr/>
    </dgm:pt>
    <dgm:pt modelId="{883AEB6E-2E70-4641-BEEC-808FA6D112EA}" type="pres">
      <dgm:prSet presAssocID="{61D5481D-F351-4B3A-B214-BD19AA3EED88}" presName="parentShp" presStyleLbl="node1" presStyleIdx="5" presStyleCnt="6">
        <dgm:presLayoutVars>
          <dgm:bulletEnabled val="1"/>
        </dgm:presLayoutVars>
      </dgm:prSet>
      <dgm:spPr/>
    </dgm:pt>
    <dgm:pt modelId="{C3151848-E0E5-4BB4-8A1A-E57DB191C154}" type="pres">
      <dgm:prSet presAssocID="{61D5481D-F351-4B3A-B214-BD19AA3EED88}" presName="childShp" presStyleLbl="bgAccFollowNode1" presStyleIdx="5" presStyleCnt="6">
        <dgm:presLayoutVars>
          <dgm:bulletEnabled val="1"/>
        </dgm:presLayoutVars>
      </dgm:prSet>
      <dgm:spPr/>
    </dgm:pt>
  </dgm:ptLst>
  <dgm:cxnLst>
    <dgm:cxn modelId="{F8964B05-5603-4D39-B077-0159E58347BC}" type="presOf" srcId="{0AE69520-15D6-46D5-97FE-B793664C08D7}" destId="{16313CA4-BC4E-413E-9F66-FCD94CAFEAFB}" srcOrd="0" destOrd="0" presId="urn:microsoft.com/office/officeart/2005/8/layout/vList6"/>
    <dgm:cxn modelId="{E0B4780C-46F8-4C29-B2B9-6EFBDB91976C}" type="presOf" srcId="{6E52744D-2697-4D93-ADF8-D106DF90E688}" destId="{87489E75-550F-4E43-855C-8017CE8F250B}" srcOrd="0" destOrd="0" presId="urn:microsoft.com/office/officeart/2005/8/layout/vList6"/>
    <dgm:cxn modelId="{53BA380E-5C36-42BB-8EDA-FB94D38E5F6E}" srcId="{3EBC483C-1561-4EF4-8F12-FA9273005474}" destId="{D8633169-8426-4C6C-8FA6-A03216CF6B59}" srcOrd="2" destOrd="0" parTransId="{A893B9D7-0557-4A50-920C-06503E93247D}" sibTransId="{DDA114DF-1FFA-4FEA-8A0A-9A697F320CAE}"/>
    <dgm:cxn modelId="{A1F86D12-79F2-4906-AE9B-2DADECE7845D}" srcId="{1A9C29A9-6D43-4571-B527-E16C6AA38083}" destId="{C336E48F-6DDE-4259-AAD5-5855FBC76CFA}" srcOrd="0" destOrd="0" parTransId="{68982C69-75D3-4B9E-8CAF-26B56E454228}" sibTransId="{037D7624-4222-4C8B-BF21-B46AFC7586A0}"/>
    <dgm:cxn modelId="{52663C3E-00E9-4377-BF51-2E96FE8628D7}" type="presOf" srcId="{25606882-3434-417E-A293-CFE7BB17BB6D}" destId="{5D5AA0E0-3134-4BAC-B34A-D2EBE7A39040}" srcOrd="0" destOrd="0" presId="urn:microsoft.com/office/officeart/2005/8/layout/vList6"/>
    <dgm:cxn modelId="{90080C43-B1D7-4E5A-A315-197A86D14655}" type="presOf" srcId="{5D8294DD-C89C-49AC-A33C-8051753C0758}" destId="{1D27C4DC-5442-409C-AB47-5786B0255502}" srcOrd="0" destOrd="0" presId="urn:microsoft.com/office/officeart/2005/8/layout/vList6"/>
    <dgm:cxn modelId="{0D614B65-E844-4BA5-905A-C9D0A84BBFF8}" srcId="{5D8294DD-C89C-49AC-A33C-8051753C0758}" destId="{EFFA4C0D-B21D-42D8-A7C4-563E52D6C8B4}" srcOrd="0" destOrd="0" parTransId="{A57C38CD-47AA-4F98-9CAF-A3CC86D3CCF0}" sibTransId="{E4F74983-A37E-4B68-B011-88BC31CE1053}"/>
    <dgm:cxn modelId="{6A196E47-E3D3-4D99-93BA-578A45F0926C}" type="presOf" srcId="{9818F9B7-E98E-45DE-8E17-F525FFEDDB9D}" destId="{9842FB85-3200-478F-AC2F-866DEBAB69CB}" srcOrd="0" destOrd="0" presId="urn:microsoft.com/office/officeart/2005/8/layout/vList6"/>
    <dgm:cxn modelId="{B1111F6C-07CA-44B0-B8B3-506732DD88D1}" srcId="{D8633169-8426-4C6C-8FA6-A03216CF6B59}" destId="{0AE69520-15D6-46D5-97FE-B793664C08D7}" srcOrd="0" destOrd="0" parTransId="{CE489939-7CA1-4809-8330-EDF649CB950C}" sibTransId="{FE6E650D-9365-4D69-9A72-5DB71999454B}"/>
    <dgm:cxn modelId="{B2F8A16D-757D-4BE0-95A9-446318828C26}" srcId="{3EBC483C-1561-4EF4-8F12-FA9273005474}" destId="{5D8294DD-C89C-49AC-A33C-8051753C0758}" srcOrd="3" destOrd="0" parTransId="{BD4717CE-236B-489A-8B60-87EB1B2B101D}" sibTransId="{CEF17136-5B4A-470E-841D-FE1A5C0A0939}"/>
    <dgm:cxn modelId="{20940973-F4C9-4CF2-A819-237703503050}" type="presOf" srcId="{D8633169-8426-4C6C-8FA6-A03216CF6B59}" destId="{956DBAE9-151C-43DF-85E7-7770C5513856}" srcOrd="0" destOrd="0" presId="urn:microsoft.com/office/officeart/2005/8/layout/vList6"/>
    <dgm:cxn modelId="{001B4F59-44CC-4902-840E-369C4A4AF4C7}" srcId="{3EBC483C-1561-4EF4-8F12-FA9273005474}" destId="{61D5481D-F351-4B3A-B214-BD19AA3EED88}" srcOrd="5" destOrd="0" parTransId="{AF7F085F-9FDA-4BCE-8D48-544C8EB84153}" sibTransId="{A2A43602-958B-446B-BFE9-AAB4BDAD8799}"/>
    <dgm:cxn modelId="{E51F9481-6C87-4B94-9A03-9F91F10DB687}" type="presOf" srcId="{C336E48F-6DDE-4259-AAD5-5855FBC76CFA}" destId="{5028FD10-3755-4460-9C86-9D88FF4F3D74}" srcOrd="0" destOrd="0" presId="urn:microsoft.com/office/officeart/2005/8/layout/vList6"/>
    <dgm:cxn modelId="{D0BEA398-D079-4769-8E9F-3E5C00F3ECE1}" srcId="{3EBC483C-1561-4EF4-8F12-FA9273005474}" destId="{1A9C29A9-6D43-4571-B527-E16C6AA38083}" srcOrd="4" destOrd="0" parTransId="{2D3D92E0-71D5-4A4A-BC54-20F737C4CDFD}" sibTransId="{9F53DEC3-9042-4997-B2D3-4DE926D89D09}"/>
    <dgm:cxn modelId="{4C49C19D-A873-45B1-95A8-6792BF688D1A}" srcId="{25606882-3434-417E-A293-CFE7BB17BB6D}" destId="{9818F9B7-E98E-45DE-8E17-F525FFEDDB9D}" srcOrd="0" destOrd="0" parTransId="{EE1E2C9E-36D7-4D1E-9258-5F4C795216FF}" sibTransId="{66A8AB9E-EEB6-488B-8F69-F49764F583D6}"/>
    <dgm:cxn modelId="{3E526BB6-724B-452D-A50A-BC666CBDBB36}" type="presOf" srcId="{CE9735FF-6B15-41FA-9E1C-324E0E6B3991}" destId="{C3151848-E0E5-4BB4-8A1A-E57DB191C154}" srcOrd="0" destOrd="0" presId="urn:microsoft.com/office/officeart/2005/8/layout/vList6"/>
    <dgm:cxn modelId="{2ECA98BA-8D42-4EAD-B2BE-717D97EB5511}" srcId="{61D5481D-F351-4B3A-B214-BD19AA3EED88}" destId="{CE9735FF-6B15-41FA-9E1C-324E0E6B3991}" srcOrd="0" destOrd="0" parTransId="{3BEE88A9-7672-454A-B131-471673A99866}" sibTransId="{AD9F6453-0824-4DFD-B939-332E8298A7C6}"/>
    <dgm:cxn modelId="{8D2456BC-84BA-4CAD-B084-AFBF8D7EEA79}" srcId="{3EBC483C-1561-4EF4-8F12-FA9273005474}" destId="{25606882-3434-417E-A293-CFE7BB17BB6D}" srcOrd="0" destOrd="0" parTransId="{84F4950A-5B2F-4506-810E-C27911719C9C}" sibTransId="{C61034B9-D807-4AFD-9774-29C74303228E}"/>
    <dgm:cxn modelId="{3D92EFBE-362B-43F9-A6FE-878546CE4A5F}" srcId="{6E52744D-2697-4D93-ADF8-D106DF90E688}" destId="{16713149-F023-4F83-ABA4-07EFD41C818F}" srcOrd="0" destOrd="0" parTransId="{5AF629CC-1699-41A2-9F6B-C50D08167F50}" sibTransId="{689DDE34-7CAB-4BD0-B93F-0926E9DE4817}"/>
    <dgm:cxn modelId="{9FC27CC1-802B-4156-987C-5481FB6A19B0}" type="presOf" srcId="{16713149-F023-4F83-ABA4-07EFD41C818F}" destId="{B41B270E-3177-4669-8C6D-B5F11C3379C2}" srcOrd="0" destOrd="0" presId="urn:microsoft.com/office/officeart/2005/8/layout/vList6"/>
    <dgm:cxn modelId="{3F58D0D0-0B28-4FE0-B9FC-1CD38FB01560}" type="presOf" srcId="{61D5481D-F351-4B3A-B214-BD19AA3EED88}" destId="{883AEB6E-2E70-4641-BEEC-808FA6D112EA}" srcOrd="0" destOrd="0" presId="urn:microsoft.com/office/officeart/2005/8/layout/vList6"/>
    <dgm:cxn modelId="{CB2C0CD3-775C-4225-ADD5-4DF5E640EFC8}" type="presOf" srcId="{1A9C29A9-6D43-4571-B527-E16C6AA38083}" destId="{B2D1CC9A-12B7-478E-B649-07C1A6302F74}" srcOrd="0" destOrd="0" presId="urn:microsoft.com/office/officeart/2005/8/layout/vList6"/>
    <dgm:cxn modelId="{C3326AE5-DE89-4FEF-B6DC-095DD389B80A}" srcId="{3EBC483C-1561-4EF4-8F12-FA9273005474}" destId="{6E52744D-2697-4D93-ADF8-D106DF90E688}" srcOrd="1" destOrd="0" parTransId="{AF210E6F-2A0D-4067-9950-9CC7A76C4059}" sibTransId="{27E8A1D2-81C2-4238-9167-482D42888BFE}"/>
    <dgm:cxn modelId="{5AFC69F5-677C-4CCC-BBD1-568D3690EC95}" type="presOf" srcId="{EFFA4C0D-B21D-42D8-A7C4-563E52D6C8B4}" destId="{37A24D13-5739-40B6-98C5-ACFB50FB4BAD}" srcOrd="0" destOrd="0" presId="urn:microsoft.com/office/officeart/2005/8/layout/vList6"/>
    <dgm:cxn modelId="{D4ECACF7-4058-4D60-B404-3C240DD54AB4}" type="presOf" srcId="{3EBC483C-1561-4EF4-8F12-FA9273005474}" destId="{60A63C9B-7893-429F-BEEB-D8CC8142F166}" srcOrd="0" destOrd="0" presId="urn:microsoft.com/office/officeart/2005/8/layout/vList6"/>
    <dgm:cxn modelId="{CCE3A50F-126C-45F8-9339-FAF5170712E0}" type="presParOf" srcId="{60A63C9B-7893-429F-BEEB-D8CC8142F166}" destId="{F60E03C7-7CC7-41A5-ADFB-F5BB43197E2D}" srcOrd="0" destOrd="0" presId="urn:microsoft.com/office/officeart/2005/8/layout/vList6"/>
    <dgm:cxn modelId="{70ED8251-8D82-4CAC-8F00-C94922ED3058}" type="presParOf" srcId="{F60E03C7-7CC7-41A5-ADFB-F5BB43197E2D}" destId="{5D5AA0E0-3134-4BAC-B34A-D2EBE7A39040}" srcOrd="0" destOrd="0" presId="urn:microsoft.com/office/officeart/2005/8/layout/vList6"/>
    <dgm:cxn modelId="{78BB9085-3B04-40CD-9828-B70D028A3D09}" type="presParOf" srcId="{F60E03C7-7CC7-41A5-ADFB-F5BB43197E2D}" destId="{9842FB85-3200-478F-AC2F-866DEBAB69CB}" srcOrd="1" destOrd="0" presId="urn:microsoft.com/office/officeart/2005/8/layout/vList6"/>
    <dgm:cxn modelId="{A0AF5C8F-3233-4DC2-8834-58A543C958A4}" type="presParOf" srcId="{60A63C9B-7893-429F-BEEB-D8CC8142F166}" destId="{4462B093-1522-495C-B3E7-305C92486D67}" srcOrd="1" destOrd="0" presId="urn:microsoft.com/office/officeart/2005/8/layout/vList6"/>
    <dgm:cxn modelId="{275D626C-A284-47E6-8781-960E390CC70A}" type="presParOf" srcId="{60A63C9B-7893-429F-BEEB-D8CC8142F166}" destId="{623137FB-4C33-490E-A672-82205FB14780}" srcOrd="2" destOrd="0" presId="urn:microsoft.com/office/officeart/2005/8/layout/vList6"/>
    <dgm:cxn modelId="{2C261465-81CE-44D6-B2BE-5E6F89AC6B0E}" type="presParOf" srcId="{623137FB-4C33-490E-A672-82205FB14780}" destId="{87489E75-550F-4E43-855C-8017CE8F250B}" srcOrd="0" destOrd="0" presId="urn:microsoft.com/office/officeart/2005/8/layout/vList6"/>
    <dgm:cxn modelId="{EAE8DCE7-DCFB-470A-ACE4-9AE1D7BD8108}" type="presParOf" srcId="{623137FB-4C33-490E-A672-82205FB14780}" destId="{B41B270E-3177-4669-8C6D-B5F11C3379C2}" srcOrd="1" destOrd="0" presId="urn:microsoft.com/office/officeart/2005/8/layout/vList6"/>
    <dgm:cxn modelId="{A805B819-A944-4B05-BE8B-D0A82A1E21D5}" type="presParOf" srcId="{60A63C9B-7893-429F-BEEB-D8CC8142F166}" destId="{E642A85F-B955-409F-BE1C-2386949360CB}" srcOrd="3" destOrd="0" presId="urn:microsoft.com/office/officeart/2005/8/layout/vList6"/>
    <dgm:cxn modelId="{3BEC25D5-A8FF-4D65-89F9-E246FEB13F7C}" type="presParOf" srcId="{60A63C9B-7893-429F-BEEB-D8CC8142F166}" destId="{9FAB50CB-9AE5-494D-8035-D30CA5876B65}" srcOrd="4" destOrd="0" presId="urn:microsoft.com/office/officeart/2005/8/layout/vList6"/>
    <dgm:cxn modelId="{61CF62EB-564D-4BCD-B84F-A7809255B916}" type="presParOf" srcId="{9FAB50CB-9AE5-494D-8035-D30CA5876B65}" destId="{956DBAE9-151C-43DF-85E7-7770C5513856}" srcOrd="0" destOrd="0" presId="urn:microsoft.com/office/officeart/2005/8/layout/vList6"/>
    <dgm:cxn modelId="{93BB1501-54E0-45B2-9B25-9EAED9230C93}" type="presParOf" srcId="{9FAB50CB-9AE5-494D-8035-D30CA5876B65}" destId="{16313CA4-BC4E-413E-9F66-FCD94CAFEAFB}" srcOrd="1" destOrd="0" presId="urn:microsoft.com/office/officeart/2005/8/layout/vList6"/>
    <dgm:cxn modelId="{C07FC34A-4E42-4F76-AED1-BDED6D5C7FCE}" type="presParOf" srcId="{60A63C9B-7893-429F-BEEB-D8CC8142F166}" destId="{D5DEBA8B-271D-4D3E-BD12-F221F3A11FD4}" srcOrd="5" destOrd="0" presId="urn:microsoft.com/office/officeart/2005/8/layout/vList6"/>
    <dgm:cxn modelId="{95507202-B312-4393-ACD4-EC073D1960F9}" type="presParOf" srcId="{60A63C9B-7893-429F-BEEB-D8CC8142F166}" destId="{50CC7D01-2CEA-44B2-8D1D-F55FDAA351BB}" srcOrd="6" destOrd="0" presId="urn:microsoft.com/office/officeart/2005/8/layout/vList6"/>
    <dgm:cxn modelId="{D127BCBA-D99E-4A65-A1ED-0560A8E50234}" type="presParOf" srcId="{50CC7D01-2CEA-44B2-8D1D-F55FDAA351BB}" destId="{1D27C4DC-5442-409C-AB47-5786B0255502}" srcOrd="0" destOrd="0" presId="urn:microsoft.com/office/officeart/2005/8/layout/vList6"/>
    <dgm:cxn modelId="{4EB69AC3-8042-49F1-9068-2C2BFEF0AEE7}" type="presParOf" srcId="{50CC7D01-2CEA-44B2-8D1D-F55FDAA351BB}" destId="{37A24D13-5739-40B6-98C5-ACFB50FB4BAD}" srcOrd="1" destOrd="0" presId="urn:microsoft.com/office/officeart/2005/8/layout/vList6"/>
    <dgm:cxn modelId="{9DA5AFA1-A2C9-4D1E-82F2-DEA6CF056BE5}" type="presParOf" srcId="{60A63C9B-7893-429F-BEEB-D8CC8142F166}" destId="{11C81BA7-EF00-4D16-9BF0-D236E43C3297}" srcOrd="7" destOrd="0" presId="urn:microsoft.com/office/officeart/2005/8/layout/vList6"/>
    <dgm:cxn modelId="{6FAD180F-EFA0-458D-A44F-DFF53F1558A1}" type="presParOf" srcId="{60A63C9B-7893-429F-BEEB-D8CC8142F166}" destId="{D9D3ADF8-26FE-47E0-BCAA-63CD6BFE9594}" srcOrd="8" destOrd="0" presId="urn:microsoft.com/office/officeart/2005/8/layout/vList6"/>
    <dgm:cxn modelId="{97070478-3F94-4FA8-BD2A-9109C68720E4}" type="presParOf" srcId="{D9D3ADF8-26FE-47E0-BCAA-63CD6BFE9594}" destId="{B2D1CC9A-12B7-478E-B649-07C1A6302F74}" srcOrd="0" destOrd="0" presId="urn:microsoft.com/office/officeart/2005/8/layout/vList6"/>
    <dgm:cxn modelId="{0B0A541B-0071-4A9C-B177-5019B1EDA83F}" type="presParOf" srcId="{D9D3ADF8-26FE-47E0-BCAA-63CD6BFE9594}" destId="{5028FD10-3755-4460-9C86-9D88FF4F3D74}" srcOrd="1" destOrd="0" presId="urn:microsoft.com/office/officeart/2005/8/layout/vList6"/>
    <dgm:cxn modelId="{F53CF065-23DD-48D1-A263-23478AF44BC1}" type="presParOf" srcId="{60A63C9B-7893-429F-BEEB-D8CC8142F166}" destId="{A8215E25-3CDF-45E6-8019-921EE7C7AB4D}" srcOrd="9" destOrd="0" presId="urn:microsoft.com/office/officeart/2005/8/layout/vList6"/>
    <dgm:cxn modelId="{F9F91F71-1925-49DE-9ADF-DF6FBC612462}" type="presParOf" srcId="{60A63C9B-7893-429F-BEEB-D8CC8142F166}" destId="{A220D4E5-72E0-441D-8BCE-9E1EC5661B5F}" srcOrd="10" destOrd="0" presId="urn:microsoft.com/office/officeart/2005/8/layout/vList6"/>
    <dgm:cxn modelId="{826963A6-7364-47E3-8545-4DCBF1FDBF82}" type="presParOf" srcId="{A220D4E5-72E0-441D-8BCE-9E1EC5661B5F}" destId="{883AEB6E-2E70-4641-BEEC-808FA6D112EA}" srcOrd="0" destOrd="0" presId="urn:microsoft.com/office/officeart/2005/8/layout/vList6"/>
    <dgm:cxn modelId="{3C05D3B4-EF94-4948-A3CC-1967755629FC}" type="presParOf" srcId="{A220D4E5-72E0-441D-8BCE-9E1EC5661B5F}" destId="{C3151848-E0E5-4BB4-8A1A-E57DB191C15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1840F8D-10BD-4F32-9846-96D37B5E3591}" type="doc">
      <dgm:prSet loTypeId="urn:microsoft.com/office/officeart/2005/8/layout/pList2" loCatId="list" qsTypeId="urn:microsoft.com/office/officeart/2005/8/quickstyle/simple4" qsCatId="simple" csTypeId="urn:microsoft.com/office/officeart/2005/8/colors/colorful1" csCatId="colorful" phldr="1"/>
      <dgm:spPr/>
    </dgm:pt>
    <dgm:pt modelId="{0850F5EF-E43D-44BB-B785-370CD4034E6F}">
      <dgm:prSet phldrT="[Κείμενο]"/>
      <dgm:spPr/>
      <dgm:t>
        <a:bodyPr/>
        <a:lstStyle/>
        <a:p>
          <a:r>
            <a:rPr lang="de" dirty="0"/>
            <a:t>Eτήσια</a:t>
          </a:r>
        </a:p>
        <a:p>
          <a:r>
            <a:rPr lang="de" dirty="0"/>
            <a:t>Αιμοδοσία προσωπικού</a:t>
          </a:r>
        </a:p>
      </dgm:t>
    </dgm:pt>
    <dgm:pt modelId="{36DEB2F9-958F-4201-ADE2-58CE7BE42CD8}" type="parTrans" cxnId="{B210FC97-43E2-45E3-9D11-ECC9CC1DAD7D}">
      <dgm:prSet/>
      <dgm:spPr/>
      <dgm:t>
        <a:bodyPr/>
        <a:lstStyle/>
        <a:p>
          <a:endParaRPr lang="el-GR"/>
        </a:p>
      </dgm:t>
    </dgm:pt>
    <dgm:pt modelId="{C2B4FB6C-0090-48A3-A5D2-93708B29A0FB}" type="sibTrans" cxnId="{B210FC97-43E2-45E3-9D11-ECC9CC1DAD7D}">
      <dgm:prSet/>
      <dgm:spPr/>
      <dgm:t>
        <a:bodyPr/>
        <a:lstStyle/>
        <a:p>
          <a:endParaRPr lang="el-GR"/>
        </a:p>
      </dgm:t>
    </dgm:pt>
    <dgm:pt modelId="{58E29EF0-C6BE-445E-9F33-FEC072232E1C}">
      <dgm:prSet phldrT="[Κείμενο]"/>
      <dgm:spPr/>
      <dgm:t>
        <a:bodyPr/>
        <a:lstStyle/>
        <a:p>
          <a:r>
            <a:rPr lang="de" dirty="0"/>
            <a:t>Καθαρισμός δάσους &amp; Δενδροφυτεύσεις</a:t>
          </a:r>
        </a:p>
      </dgm:t>
    </dgm:pt>
    <dgm:pt modelId="{C36D34D8-0A87-4842-839C-591C22F4422C}" type="parTrans" cxnId="{635AA492-0A83-4B76-8C5A-BD876216C66E}">
      <dgm:prSet/>
      <dgm:spPr/>
      <dgm:t>
        <a:bodyPr/>
        <a:lstStyle/>
        <a:p>
          <a:endParaRPr lang="el-GR"/>
        </a:p>
      </dgm:t>
    </dgm:pt>
    <dgm:pt modelId="{001F3DBA-6412-4EA2-9CF4-6C47B16CDAF8}" type="sibTrans" cxnId="{635AA492-0A83-4B76-8C5A-BD876216C66E}">
      <dgm:prSet/>
      <dgm:spPr/>
      <dgm:t>
        <a:bodyPr/>
        <a:lstStyle/>
        <a:p>
          <a:endParaRPr lang="el-GR"/>
        </a:p>
      </dgm:t>
    </dgm:pt>
    <dgm:pt modelId="{7985793F-E317-46B8-A18E-727939C091D1}">
      <dgm:prSet phldrT="[Κείμενο]"/>
      <dgm:spPr/>
      <dgm:t>
        <a:bodyPr/>
        <a:lstStyle/>
        <a:p>
          <a:r>
            <a:rPr lang="de" dirty="0"/>
            <a:t>Καθαρισμός παραλιών</a:t>
          </a:r>
        </a:p>
      </dgm:t>
    </dgm:pt>
    <dgm:pt modelId="{C26F4E99-9882-40C9-97A7-3FF7AB3BC510}" type="parTrans" cxnId="{B49B0FEE-3501-43A9-925F-0488B28ECF3F}">
      <dgm:prSet/>
      <dgm:spPr/>
      <dgm:t>
        <a:bodyPr/>
        <a:lstStyle/>
        <a:p>
          <a:endParaRPr lang="el-GR"/>
        </a:p>
      </dgm:t>
    </dgm:pt>
    <dgm:pt modelId="{2F2058FF-85B3-4AA0-A520-321EC2BF24F4}" type="sibTrans" cxnId="{B49B0FEE-3501-43A9-925F-0488B28ECF3F}">
      <dgm:prSet/>
      <dgm:spPr/>
      <dgm:t>
        <a:bodyPr/>
        <a:lstStyle/>
        <a:p>
          <a:endParaRPr lang="el-GR"/>
        </a:p>
      </dgm:t>
    </dgm:pt>
    <dgm:pt modelId="{7FEC27EB-0B37-48F5-AE8D-1DB8ABAC167A}" type="pres">
      <dgm:prSet presAssocID="{11840F8D-10BD-4F32-9846-96D37B5E3591}" presName="Name0" presStyleCnt="0">
        <dgm:presLayoutVars>
          <dgm:dir/>
          <dgm:resizeHandles val="exact"/>
        </dgm:presLayoutVars>
      </dgm:prSet>
      <dgm:spPr/>
    </dgm:pt>
    <dgm:pt modelId="{DF1DF9B9-E3B9-4DAD-AF7B-AC771BD2873B}" type="pres">
      <dgm:prSet presAssocID="{11840F8D-10BD-4F32-9846-96D37B5E3591}" presName="bkgdShp" presStyleLbl="alignAccFollowNode1" presStyleIdx="0" presStyleCnt="1"/>
      <dgm:spPr/>
    </dgm:pt>
    <dgm:pt modelId="{2CA763D3-902D-4908-AB8F-0DBFA90E9364}" type="pres">
      <dgm:prSet presAssocID="{11840F8D-10BD-4F32-9846-96D37B5E3591}" presName="linComp" presStyleCnt="0"/>
      <dgm:spPr/>
    </dgm:pt>
    <dgm:pt modelId="{E4BA0BF2-3103-4D14-BE10-786F2CAEE21E}" type="pres">
      <dgm:prSet presAssocID="{0850F5EF-E43D-44BB-B785-370CD4034E6F}" presName="compNode" presStyleCnt="0"/>
      <dgm:spPr/>
    </dgm:pt>
    <dgm:pt modelId="{F9132FF4-19B6-4C58-BC34-670059DC0400}" type="pres">
      <dgm:prSet presAssocID="{0850F5EF-E43D-44BB-B785-370CD4034E6F}" presName="node" presStyleLbl="node1" presStyleIdx="0" presStyleCnt="3">
        <dgm:presLayoutVars>
          <dgm:bulletEnabled val="1"/>
        </dgm:presLayoutVars>
      </dgm:prSet>
      <dgm:spPr/>
    </dgm:pt>
    <dgm:pt modelId="{D41C98F6-0734-4146-BED8-38064BD3CB3A}" type="pres">
      <dgm:prSet presAssocID="{0850F5EF-E43D-44BB-B785-370CD4034E6F}" presName="invisiNode" presStyleLbl="node1" presStyleIdx="0" presStyleCnt="3"/>
      <dgm:spPr/>
    </dgm:pt>
    <dgm:pt modelId="{430728C3-ABF9-4AAE-A588-A6E088F038A7}" type="pres">
      <dgm:prSet presAssocID="{0850F5EF-E43D-44BB-B785-370CD4034E6F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</dgm:spPr>
    </dgm:pt>
    <dgm:pt modelId="{A4E3099E-A0AE-4A0D-B4E8-59AA67E9B1FE}" type="pres">
      <dgm:prSet presAssocID="{C2B4FB6C-0090-48A3-A5D2-93708B29A0FB}" presName="sibTrans" presStyleLbl="sibTrans2D1" presStyleIdx="0" presStyleCnt="0"/>
      <dgm:spPr/>
    </dgm:pt>
    <dgm:pt modelId="{E7B6DA23-0644-40A9-AA56-D860E69B5BF0}" type="pres">
      <dgm:prSet presAssocID="{58E29EF0-C6BE-445E-9F33-FEC072232E1C}" presName="compNode" presStyleCnt="0"/>
      <dgm:spPr/>
    </dgm:pt>
    <dgm:pt modelId="{0D8A07C2-0A21-4890-BD2B-25E1581EE4BB}" type="pres">
      <dgm:prSet presAssocID="{58E29EF0-C6BE-445E-9F33-FEC072232E1C}" presName="node" presStyleLbl="node1" presStyleIdx="1" presStyleCnt="3">
        <dgm:presLayoutVars>
          <dgm:bulletEnabled val="1"/>
        </dgm:presLayoutVars>
      </dgm:prSet>
      <dgm:spPr/>
    </dgm:pt>
    <dgm:pt modelId="{50FFBE24-A05F-4448-AE33-FFB81DEA5690}" type="pres">
      <dgm:prSet presAssocID="{58E29EF0-C6BE-445E-9F33-FEC072232E1C}" presName="invisiNode" presStyleLbl="node1" presStyleIdx="1" presStyleCnt="3"/>
      <dgm:spPr/>
    </dgm:pt>
    <dgm:pt modelId="{3CE0538A-C394-4AD8-8727-0F64E0A66E49}" type="pres">
      <dgm:prSet presAssocID="{58E29EF0-C6BE-445E-9F33-FEC072232E1C}" presName="imagNode" presStyleLbl="fgImgPlace1" presStyleIdx="1" presStyleCnt="3" custAng="1080000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5000" b="-55000"/>
          </a:stretch>
        </a:blipFill>
      </dgm:spPr>
    </dgm:pt>
    <dgm:pt modelId="{3FD606A0-4045-4F2C-86AC-944C558905A5}" type="pres">
      <dgm:prSet presAssocID="{001F3DBA-6412-4EA2-9CF4-6C47B16CDAF8}" presName="sibTrans" presStyleLbl="sibTrans2D1" presStyleIdx="0" presStyleCnt="0"/>
      <dgm:spPr/>
    </dgm:pt>
    <dgm:pt modelId="{8A453C83-B755-4512-8AB6-2265CDD9C640}" type="pres">
      <dgm:prSet presAssocID="{7985793F-E317-46B8-A18E-727939C091D1}" presName="compNode" presStyleCnt="0"/>
      <dgm:spPr/>
    </dgm:pt>
    <dgm:pt modelId="{C2656751-12E6-432C-9ED7-2E98FE307292}" type="pres">
      <dgm:prSet presAssocID="{7985793F-E317-46B8-A18E-727939C091D1}" presName="node" presStyleLbl="node1" presStyleIdx="2" presStyleCnt="3">
        <dgm:presLayoutVars>
          <dgm:bulletEnabled val="1"/>
        </dgm:presLayoutVars>
      </dgm:prSet>
      <dgm:spPr/>
    </dgm:pt>
    <dgm:pt modelId="{72ED9B20-A780-455B-8DCD-26BFE461431B}" type="pres">
      <dgm:prSet presAssocID="{7985793F-E317-46B8-A18E-727939C091D1}" presName="invisiNode" presStyleLbl="node1" presStyleIdx="2" presStyleCnt="3"/>
      <dgm:spPr/>
    </dgm:pt>
    <dgm:pt modelId="{A76F2828-0807-41C0-A6E2-7CC3BD0D95F0}" type="pres">
      <dgm:prSet presAssocID="{7985793F-E317-46B8-A18E-727939C091D1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</dgm:ptLst>
  <dgm:cxnLst>
    <dgm:cxn modelId="{83A45F27-9242-4CEE-9DC3-7A74D6D50B5B}" type="presOf" srcId="{C2B4FB6C-0090-48A3-A5D2-93708B29A0FB}" destId="{A4E3099E-A0AE-4A0D-B4E8-59AA67E9B1FE}" srcOrd="0" destOrd="0" presId="urn:microsoft.com/office/officeart/2005/8/layout/pList2"/>
    <dgm:cxn modelId="{27A51F58-4D68-4A8A-8900-54FBEE43B420}" type="presOf" srcId="{58E29EF0-C6BE-445E-9F33-FEC072232E1C}" destId="{0D8A07C2-0A21-4890-BD2B-25E1581EE4BB}" srcOrd="0" destOrd="0" presId="urn:microsoft.com/office/officeart/2005/8/layout/pList2"/>
    <dgm:cxn modelId="{7CC8A57C-7518-4F7B-AC20-AA086EB6460D}" type="presOf" srcId="{001F3DBA-6412-4EA2-9CF4-6C47B16CDAF8}" destId="{3FD606A0-4045-4F2C-86AC-944C558905A5}" srcOrd="0" destOrd="0" presId="urn:microsoft.com/office/officeart/2005/8/layout/pList2"/>
    <dgm:cxn modelId="{635AA492-0A83-4B76-8C5A-BD876216C66E}" srcId="{11840F8D-10BD-4F32-9846-96D37B5E3591}" destId="{58E29EF0-C6BE-445E-9F33-FEC072232E1C}" srcOrd="1" destOrd="0" parTransId="{C36D34D8-0A87-4842-839C-591C22F4422C}" sibTransId="{001F3DBA-6412-4EA2-9CF4-6C47B16CDAF8}"/>
    <dgm:cxn modelId="{BDF25595-2960-439D-AD49-78A41978F8F6}" type="presOf" srcId="{7985793F-E317-46B8-A18E-727939C091D1}" destId="{C2656751-12E6-432C-9ED7-2E98FE307292}" srcOrd="0" destOrd="0" presId="urn:microsoft.com/office/officeart/2005/8/layout/pList2"/>
    <dgm:cxn modelId="{B210FC97-43E2-45E3-9D11-ECC9CC1DAD7D}" srcId="{11840F8D-10BD-4F32-9846-96D37B5E3591}" destId="{0850F5EF-E43D-44BB-B785-370CD4034E6F}" srcOrd="0" destOrd="0" parTransId="{36DEB2F9-958F-4201-ADE2-58CE7BE42CD8}" sibTransId="{C2B4FB6C-0090-48A3-A5D2-93708B29A0FB}"/>
    <dgm:cxn modelId="{D73EEB98-2F5D-4568-8C37-02E012CE3A15}" type="presOf" srcId="{11840F8D-10BD-4F32-9846-96D37B5E3591}" destId="{7FEC27EB-0B37-48F5-AE8D-1DB8ABAC167A}" srcOrd="0" destOrd="0" presId="urn:microsoft.com/office/officeart/2005/8/layout/pList2"/>
    <dgm:cxn modelId="{BCC2F7AC-907B-4F0D-89CB-35787BC5BA0F}" type="presOf" srcId="{0850F5EF-E43D-44BB-B785-370CD4034E6F}" destId="{F9132FF4-19B6-4C58-BC34-670059DC0400}" srcOrd="0" destOrd="0" presId="urn:microsoft.com/office/officeart/2005/8/layout/pList2"/>
    <dgm:cxn modelId="{B49B0FEE-3501-43A9-925F-0488B28ECF3F}" srcId="{11840F8D-10BD-4F32-9846-96D37B5E3591}" destId="{7985793F-E317-46B8-A18E-727939C091D1}" srcOrd="2" destOrd="0" parTransId="{C26F4E99-9882-40C9-97A7-3FF7AB3BC510}" sibTransId="{2F2058FF-85B3-4AA0-A520-321EC2BF24F4}"/>
    <dgm:cxn modelId="{32B8DFB9-1727-406A-92F6-2B3275A299F0}" type="presParOf" srcId="{7FEC27EB-0B37-48F5-AE8D-1DB8ABAC167A}" destId="{DF1DF9B9-E3B9-4DAD-AF7B-AC771BD2873B}" srcOrd="0" destOrd="0" presId="urn:microsoft.com/office/officeart/2005/8/layout/pList2"/>
    <dgm:cxn modelId="{DAC8E10B-F498-4BC2-A1C7-DE8285BCF56E}" type="presParOf" srcId="{7FEC27EB-0B37-48F5-AE8D-1DB8ABAC167A}" destId="{2CA763D3-902D-4908-AB8F-0DBFA90E9364}" srcOrd="1" destOrd="0" presId="urn:microsoft.com/office/officeart/2005/8/layout/pList2"/>
    <dgm:cxn modelId="{6E36CD65-5909-4256-BAB1-EA24A01A33D7}" type="presParOf" srcId="{2CA763D3-902D-4908-AB8F-0DBFA90E9364}" destId="{E4BA0BF2-3103-4D14-BE10-786F2CAEE21E}" srcOrd="0" destOrd="0" presId="urn:microsoft.com/office/officeart/2005/8/layout/pList2"/>
    <dgm:cxn modelId="{95530737-53A4-4157-9A3B-866F9FCE2EC9}" type="presParOf" srcId="{E4BA0BF2-3103-4D14-BE10-786F2CAEE21E}" destId="{F9132FF4-19B6-4C58-BC34-670059DC0400}" srcOrd="0" destOrd="0" presId="urn:microsoft.com/office/officeart/2005/8/layout/pList2"/>
    <dgm:cxn modelId="{3F0B46B3-D88B-46E8-B85B-57D5C412387B}" type="presParOf" srcId="{E4BA0BF2-3103-4D14-BE10-786F2CAEE21E}" destId="{D41C98F6-0734-4146-BED8-38064BD3CB3A}" srcOrd="1" destOrd="0" presId="urn:microsoft.com/office/officeart/2005/8/layout/pList2"/>
    <dgm:cxn modelId="{8E9D747F-6D3F-4448-B8AF-7E830DFBAFEF}" type="presParOf" srcId="{E4BA0BF2-3103-4D14-BE10-786F2CAEE21E}" destId="{430728C3-ABF9-4AAE-A588-A6E088F038A7}" srcOrd="2" destOrd="0" presId="urn:microsoft.com/office/officeart/2005/8/layout/pList2"/>
    <dgm:cxn modelId="{45BAD182-7D2E-48BE-BB88-32B9859373E5}" type="presParOf" srcId="{2CA763D3-902D-4908-AB8F-0DBFA90E9364}" destId="{A4E3099E-A0AE-4A0D-B4E8-59AA67E9B1FE}" srcOrd="1" destOrd="0" presId="urn:microsoft.com/office/officeart/2005/8/layout/pList2"/>
    <dgm:cxn modelId="{2176D151-172A-40C5-9315-D8EB34A28FB4}" type="presParOf" srcId="{2CA763D3-902D-4908-AB8F-0DBFA90E9364}" destId="{E7B6DA23-0644-40A9-AA56-D860E69B5BF0}" srcOrd="2" destOrd="0" presId="urn:microsoft.com/office/officeart/2005/8/layout/pList2"/>
    <dgm:cxn modelId="{0CDA771B-B9AF-4110-9A54-2A94810C5971}" type="presParOf" srcId="{E7B6DA23-0644-40A9-AA56-D860E69B5BF0}" destId="{0D8A07C2-0A21-4890-BD2B-25E1581EE4BB}" srcOrd="0" destOrd="0" presId="urn:microsoft.com/office/officeart/2005/8/layout/pList2"/>
    <dgm:cxn modelId="{9A95BF25-08A8-48AA-BEDF-CE99C49F79CA}" type="presParOf" srcId="{E7B6DA23-0644-40A9-AA56-D860E69B5BF0}" destId="{50FFBE24-A05F-4448-AE33-FFB81DEA5690}" srcOrd="1" destOrd="0" presId="urn:microsoft.com/office/officeart/2005/8/layout/pList2"/>
    <dgm:cxn modelId="{A0D8A250-725B-4F84-9B27-F0940C1F3C31}" type="presParOf" srcId="{E7B6DA23-0644-40A9-AA56-D860E69B5BF0}" destId="{3CE0538A-C394-4AD8-8727-0F64E0A66E49}" srcOrd="2" destOrd="0" presId="urn:microsoft.com/office/officeart/2005/8/layout/pList2"/>
    <dgm:cxn modelId="{22325536-3418-437F-8A08-83287F2694B4}" type="presParOf" srcId="{2CA763D3-902D-4908-AB8F-0DBFA90E9364}" destId="{3FD606A0-4045-4F2C-86AC-944C558905A5}" srcOrd="3" destOrd="0" presId="urn:microsoft.com/office/officeart/2005/8/layout/pList2"/>
    <dgm:cxn modelId="{28D09838-7211-408B-BC22-171E6BFD1051}" type="presParOf" srcId="{2CA763D3-902D-4908-AB8F-0DBFA90E9364}" destId="{8A453C83-B755-4512-8AB6-2265CDD9C640}" srcOrd="4" destOrd="0" presId="urn:microsoft.com/office/officeart/2005/8/layout/pList2"/>
    <dgm:cxn modelId="{391DE0A9-5E45-4E18-9DDA-01D7139FA9CF}" type="presParOf" srcId="{8A453C83-B755-4512-8AB6-2265CDD9C640}" destId="{C2656751-12E6-432C-9ED7-2E98FE307292}" srcOrd="0" destOrd="0" presId="urn:microsoft.com/office/officeart/2005/8/layout/pList2"/>
    <dgm:cxn modelId="{92F23EA5-97D2-4B3E-B21C-99EE8C6E2AFC}" type="presParOf" srcId="{8A453C83-B755-4512-8AB6-2265CDD9C640}" destId="{72ED9B20-A780-455B-8DCD-26BFE461431B}" srcOrd="1" destOrd="0" presId="urn:microsoft.com/office/officeart/2005/8/layout/pList2"/>
    <dgm:cxn modelId="{235DD922-2ED2-42B8-9C4B-38C4A8648C57}" type="presParOf" srcId="{8A453C83-B755-4512-8AB6-2265CDD9C640}" destId="{A76F2828-0807-41C0-A6E2-7CC3BD0D95F0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8B5A65A-A6F8-457C-8F51-E6F42F27C4ED}" type="doc">
      <dgm:prSet loTypeId="urn:microsoft.com/office/officeart/2005/8/layout/vList4" loCatId="pictur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3D575F2A-E1F5-46F8-8625-194B42351221}">
      <dgm:prSet phldrT="[Κείμενο]"/>
      <dgm:spPr/>
      <dgm:t>
        <a:bodyPr/>
        <a:lstStyle/>
        <a:p>
          <a:r>
            <a:rPr lang="de" dirty="0"/>
            <a:t>Συνεργασία Ομίλου </a:t>
          </a:r>
          <a:r>
            <a:rPr lang="de" dirty="0" err="1"/>
            <a:t>Lindos</a:t>
          </a:r>
          <a:r>
            <a:rPr lang="de" dirty="0"/>
            <a:t> </a:t>
          </a:r>
          <a:r>
            <a:rPr lang="de" dirty="0" err="1"/>
            <a:t>Hotels </a:t>
          </a:r>
          <a:r>
            <a:rPr lang="de" dirty="0"/>
            <a:t>und Hotels συμπολίτες μας που πάσχουν από καρκίνο.</a:t>
          </a:r>
        </a:p>
      </dgm:t>
    </dgm:pt>
    <dgm:pt modelId="{88EBEB73-0FA0-4BED-88C5-E35E8FAF5E4E}" type="parTrans" cxnId="{662BC31D-152E-4851-A623-0B7136155A32}">
      <dgm:prSet/>
      <dgm:spPr/>
      <dgm:t>
        <a:bodyPr/>
        <a:lstStyle/>
        <a:p>
          <a:endParaRPr lang="el-GR"/>
        </a:p>
      </dgm:t>
    </dgm:pt>
    <dgm:pt modelId="{700B2A2C-D3AB-4C3E-AA86-7E05DC4675EC}" type="sibTrans" cxnId="{662BC31D-152E-4851-A623-0B7136155A32}">
      <dgm:prSet/>
      <dgm:spPr/>
      <dgm:t>
        <a:bodyPr/>
        <a:lstStyle/>
        <a:p>
          <a:endParaRPr lang="el-GR"/>
        </a:p>
      </dgm:t>
    </dgm:pt>
    <dgm:pt modelId="{CFCF83DC-958A-46D9-B244-E43A456A236A}">
      <dgm:prSet phldrT="[Κείμενο]"/>
      <dgm:spPr/>
      <dgm:t>
        <a:bodyPr/>
        <a:lstStyle/>
        <a:p>
          <a:r>
            <a:rPr lang="de" dirty="0"/>
            <a:t>Weitere Informationen zu </a:t>
          </a:r>
          <a:r>
            <a:rPr lang="de" dirty="0" err="1"/>
            <a:t>Lindos </a:t>
          </a:r>
          <a:r>
            <a:rPr lang="de" dirty="0"/>
            <a:t>Hotels</a:t>
          </a:r>
        </a:p>
      </dgm:t>
    </dgm:pt>
    <dgm:pt modelId="{9CFC7C3A-7C44-48F4-B5A3-7C303208DC88}" type="parTrans" cxnId="{B242EFCE-B961-4BFA-98D2-68FA27EF46CA}">
      <dgm:prSet/>
      <dgm:spPr/>
      <dgm:t>
        <a:bodyPr/>
        <a:lstStyle/>
        <a:p>
          <a:endParaRPr lang="el-GR"/>
        </a:p>
      </dgm:t>
    </dgm:pt>
    <dgm:pt modelId="{65201EF8-0F7D-4243-ABED-8A6E2D6B05ED}" type="sibTrans" cxnId="{B242EFCE-B961-4BFA-98D2-68FA27EF46CA}">
      <dgm:prSet/>
      <dgm:spPr/>
      <dgm:t>
        <a:bodyPr/>
        <a:lstStyle/>
        <a:p>
          <a:endParaRPr lang="el-GR"/>
        </a:p>
      </dgm:t>
    </dgm:pt>
    <dgm:pt modelId="{E188F297-66DA-4285-B3E5-5093231073A7}">
      <dgm:prSet phldrT="[Κείμενο]"/>
      <dgm:spPr/>
      <dgm:t>
        <a:bodyPr/>
        <a:lstStyle/>
        <a:p>
          <a:r>
            <a:rPr lang="de" dirty="0"/>
            <a:t>Συμμετοχή στο Welttourismustag</a:t>
          </a:r>
          <a:endParaRPr lang="el-GR" dirty="0"/>
        </a:p>
      </dgm:t>
    </dgm:pt>
    <dgm:pt modelId="{5C9807FA-AAB1-4270-B5F5-3979E1FDE502}" type="parTrans" cxnId="{C39AB7F4-C738-4BA0-8E4E-106809D1A24B}">
      <dgm:prSet/>
      <dgm:spPr/>
      <dgm:t>
        <a:bodyPr/>
        <a:lstStyle/>
        <a:p>
          <a:endParaRPr lang="el-GR"/>
        </a:p>
      </dgm:t>
    </dgm:pt>
    <dgm:pt modelId="{C536BDCE-ED2B-4AFB-9F45-93A24E42556A}" type="sibTrans" cxnId="{C39AB7F4-C738-4BA0-8E4E-106809D1A24B}">
      <dgm:prSet/>
      <dgm:spPr/>
      <dgm:t>
        <a:bodyPr/>
        <a:lstStyle/>
        <a:p>
          <a:endParaRPr lang="el-GR"/>
        </a:p>
      </dgm:t>
    </dgm:pt>
    <dgm:pt modelId="{63BCA745-2DC9-4B12-92DA-5367885DEC45}" type="pres">
      <dgm:prSet presAssocID="{C8B5A65A-A6F8-457C-8F51-E6F42F27C4ED}" presName="linear" presStyleCnt="0">
        <dgm:presLayoutVars>
          <dgm:dir/>
          <dgm:resizeHandles val="exact"/>
        </dgm:presLayoutVars>
      </dgm:prSet>
      <dgm:spPr/>
    </dgm:pt>
    <dgm:pt modelId="{A3355242-3C51-4F66-BEE0-2CED18866A8F}" type="pres">
      <dgm:prSet presAssocID="{3D575F2A-E1F5-46F8-8625-194B42351221}" presName="comp" presStyleCnt="0"/>
      <dgm:spPr/>
    </dgm:pt>
    <dgm:pt modelId="{371012B9-5B61-4AC0-A444-A5B8D5368A8C}" type="pres">
      <dgm:prSet presAssocID="{3D575F2A-E1F5-46F8-8625-194B42351221}" presName="box" presStyleLbl="node1" presStyleIdx="0" presStyleCnt="3"/>
      <dgm:spPr/>
    </dgm:pt>
    <dgm:pt modelId="{EA54EBDC-518E-4B7A-8F67-30B50FF66D2A}" type="pres">
      <dgm:prSet presAssocID="{3D575F2A-E1F5-46F8-8625-194B42351221}" presName="img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  <dgm:pt modelId="{0E954987-9E8B-4A85-A798-94D60C429AE0}" type="pres">
      <dgm:prSet presAssocID="{3D575F2A-E1F5-46F8-8625-194B42351221}" presName="text" presStyleLbl="node1" presStyleIdx="0" presStyleCnt="3">
        <dgm:presLayoutVars>
          <dgm:bulletEnabled val="1"/>
        </dgm:presLayoutVars>
      </dgm:prSet>
      <dgm:spPr/>
    </dgm:pt>
    <dgm:pt modelId="{9EF5A1B3-CFC4-4119-8112-998B611DD19B}" type="pres">
      <dgm:prSet presAssocID="{700B2A2C-D3AB-4C3E-AA86-7E05DC4675EC}" presName="spacer" presStyleCnt="0"/>
      <dgm:spPr/>
    </dgm:pt>
    <dgm:pt modelId="{D78B322E-AE91-4E1E-A9F3-F0BF43BE2F3B}" type="pres">
      <dgm:prSet presAssocID="{CFCF83DC-958A-46D9-B244-E43A456A236A}" presName="comp" presStyleCnt="0"/>
      <dgm:spPr/>
    </dgm:pt>
    <dgm:pt modelId="{EF6D08BB-2457-4393-A727-BF503286F932}" type="pres">
      <dgm:prSet presAssocID="{CFCF83DC-958A-46D9-B244-E43A456A236A}" presName="box" presStyleLbl="node1" presStyleIdx="1" presStyleCnt="3"/>
      <dgm:spPr/>
    </dgm:pt>
    <dgm:pt modelId="{5153FBA6-A187-418B-A739-C220AF690C11}" type="pres">
      <dgm:prSet presAssocID="{CFCF83DC-958A-46D9-B244-E43A456A236A}" presName="img" presStyleLbl="fgImgPlace1" presStyleIdx="1" presStyleCnt="3" custAng="1080000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EBDE9701-7E32-4EAF-8E47-89627ED701D1}" type="pres">
      <dgm:prSet presAssocID="{CFCF83DC-958A-46D9-B244-E43A456A236A}" presName="text" presStyleLbl="node1" presStyleIdx="1" presStyleCnt="3">
        <dgm:presLayoutVars>
          <dgm:bulletEnabled val="1"/>
        </dgm:presLayoutVars>
      </dgm:prSet>
      <dgm:spPr/>
    </dgm:pt>
    <dgm:pt modelId="{4251C9DD-E941-45D8-BA81-C3388A28926A}" type="pres">
      <dgm:prSet presAssocID="{65201EF8-0F7D-4243-ABED-8A6E2D6B05ED}" presName="spacer" presStyleCnt="0"/>
      <dgm:spPr/>
    </dgm:pt>
    <dgm:pt modelId="{9858C67C-09B6-4294-91AC-895A63727B69}" type="pres">
      <dgm:prSet presAssocID="{E188F297-66DA-4285-B3E5-5093231073A7}" presName="comp" presStyleCnt="0"/>
      <dgm:spPr/>
    </dgm:pt>
    <dgm:pt modelId="{0FDB6CDC-7266-4543-8D7A-E423DA000CF9}" type="pres">
      <dgm:prSet presAssocID="{E188F297-66DA-4285-B3E5-5093231073A7}" presName="box" presStyleLbl="node1" presStyleIdx="2" presStyleCnt="3"/>
      <dgm:spPr/>
    </dgm:pt>
    <dgm:pt modelId="{45E3BAC0-6418-4618-A277-084FC6D2D6AE}" type="pres">
      <dgm:prSet presAssocID="{E188F297-66DA-4285-B3E5-5093231073A7}" presName="img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95AF7C10-33D6-4DAC-B2D4-1046CADB0872}" type="pres">
      <dgm:prSet presAssocID="{E188F297-66DA-4285-B3E5-5093231073A7}" presName="text" presStyleLbl="node1" presStyleIdx="2" presStyleCnt="3">
        <dgm:presLayoutVars>
          <dgm:bulletEnabled val="1"/>
        </dgm:presLayoutVars>
      </dgm:prSet>
      <dgm:spPr/>
    </dgm:pt>
  </dgm:ptLst>
  <dgm:cxnLst>
    <dgm:cxn modelId="{6E465615-AF13-4481-9E53-AF0AFA600C60}" type="presOf" srcId="{E188F297-66DA-4285-B3E5-5093231073A7}" destId="{95AF7C10-33D6-4DAC-B2D4-1046CADB0872}" srcOrd="1" destOrd="0" presId="urn:microsoft.com/office/officeart/2005/8/layout/vList4"/>
    <dgm:cxn modelId="{662BC31D-152E-4851-A623-0B7136155A32}" srcId="{C8B5A65A-A6F8-457C-8F51-E6F42F27C4ED}" destId="{3D575F2A-E1F5-46F8-8625-194B42351221}" srcOrd="0" destOrd="0" parTransId="{88EBEB73-0FA0-4BED-88C5-E35E8FAF5E4E}" sibTransId="{700B2A2C-D3AB-4C3E-AA86-7E05DC4675EC}"/>
    <dgm:cxn modelId="{88568A6E-9CAC-448C-B370-C8494DF9AEF1}" type="presOf" srcId="{CFCF83DC-958A-46D9-B244-E43A456A236A}" destId="{EF6D08BB-2457-4393-A727-BF503286F932}" srcOrd="0" destOrd="0" presId="urn:microsoft.com/office/officeart/2005/8/layout/vList4"/>
    <dgm:cxn modelId="{0DE9816F-95D4-49BF-9B2C-532B1C7AA511}" type="presOf" srcId="{3D575F2A-E1F5-46F8-8625-194B42351221}" destId="{371012B9-5B61-4AC0-A444-A5B8D5368A8C}" srcOrd="0" destOrd="0" presId="urn:microsoft.com/office/officeart/2005/8/layout/vList4"/>
    <dgm:cxn modelId="{4AB7F275-9C50-4DF5-97D7-D65B1E2CFA4A}" type="presOf" srcId="{CFCF83DC-958A-46D9-B244-E43A456A236A}" destId="{EBDE9701-7E32-4EAF-8E47-89627ED701D1}" srcOrd="1" destOrd="0" presId="urn:microsoft.com/office/officeart/2005/8/layout/vList4"/>
    <dgm:cxn modelId="{9BA4A9C1-3B4C-4F47-B804-EFCD74ADF8AF}" type="presOf" srcId="{3D575F2A-E1F5-46F8-8625-194B42351221}" destId="{0E954987-9E8B-4A85-A798-94D60C429AE0}" srcOrd="1" destOrd="0" presId="urn:microsoft.com/office/officeart/2005/8/layout/vList4"/>
    <dgm:cxn modelId="{B242EFCE-B961-4BFA-98D2-68FA27EF46CA}" srcId="{C8B5A65A-A6F8-457C-8F51-E6F42F27C4ED}" destId="{CFCF83DC-958A-46D9-B244-E43A456A236A}" srcOrd="1" destOrd="0" parTransId="{9CFC7C3A-7C44-48F4-B5A3-7C303208DC88}" sibTransId="{65201EF8-0F7D-4243-ABED-8A6E2D6B05ED}"/>
    <dgm:cxn modelId="{B18EAEDB-1240-4642-AC88-140A268A5464}" type="presOf" srcId="{E188F297-66DA-4285-B3E5-5093231073A7}" destId="{0FDB6CDC-7266-4543-8D7A-E423DA000CF9}" srcOrd="0" destOrd="0" presId="urn:microsoft.com/office/officeart/2005/8/layout/vList4"/>
    <dgm:cxn modelId="{B05876F0-EBCA-464C-9307-6B4319F5999E}" type="presOf" srcId="{C8B5A65A-A6F8-457C-8F51-E6F42F27C4ED}" destId="{63BCA745-2DC9-4B12-92DA-5367885DEC45}" srcOrd="0" destOrd="0" presId="urn:microsoft.com/office/officeart/2005/8/layout/vList4"/>
    <dgm:cxn modelId="{C39AB7F4-C738-4BA0-8E4E-106809D1A24B}" srcId="{C8B5A65A-A6F8-457C-8F51-E6F42F27C4ED}" destId="{E188F297-66DA-4285-B3E5-5093231073A7}" srcOrd="2" destOrd="0" parTransId="{5C9807FA-AAB1-4270-B5F5-3979E1FDE502}" sibTransId="{C536BDCE-ED2B-4AFB-9F45-93A24E42556A}"/>
    <dgm:cxn modelId="{BD76E4DC-B45E-44EC-A545-8329D47FAE6E}" type="presParOf" srcId="{63BCA745-2DC9-4B12-92DA-5367885DEC45}" destId="{A3355242-3C51-4F66-BEE0-2CED18866A8F}" srcOrd="0" destOrd="0" presId="urn:microsoft.com/office/officeart/2005/8/layout/vList4"/>
    <dgm:cxn modelId="{6034D4E2-A3B0-49CC-9D0D-F8F2F698B8B8}" type="presParOf" srcId="{A3355242-3C51-4F66-BEE0-2CED18866A8F}" destId="{371012B9-5B61-4AC0-A444-A5B8D5368A8C}" srcOrd="0" destOrd="0" presId="urn:microsoft.com/office/officeart/2005/8/layout/vList4"/>
    <dgm:cxn modelId="{4D3D4DC7-EDA3-4D58-86E5-436234E910B5}" type="presParOf" srcId="{A3355242-3C51-4F66-BEE0-2CED18866A8F}" destId="{EA54EBDC-518E-4B7A-8F67-30B50FF66D2A}" srcOrd="1" destOrd="0" presId="urn:microsoft.com/office/officeart/2005/8/layout/vList4"/>
    <dgm:cxn modelId="{52F701E9-CC82-4647-8007-E774596E633E}" type="presParOf" srcId="{A3355242-3C51-4F66-BEE0-2CED18866A8F}" destId="{0E954987-9E8B-4A85-A798-94D60C429AE0}" srcOrd="2" destOrd="0" presId="urn:microsoft.com/office/officeart/2005/8/layout/vList4"/>
    <dgm:cxn modelId="{EB24023D-B5F2-46FB-AE78-4CBF9D3C695E}" type="presParOf" srcId="{63BCA745-2DC9-4B12-92DA-5367885DEC45}" destId="{9EF5A1B3-CFC4-4119-8112-998B611DD19B}" srcOrd="1" destOrd="0" presId="urn:microsoft.com/office/officeart/2005/8/layout/vList4"/>
    <dgm:cxn modelId="{9E39148A-7262-4DF9-9B20-D3D69FAF1F47}" type="presParOf" srcId="{63BCA745-2DC9-4B12-92DA-5367885DEC45}" destId="{D78B322E-AE91-4E1E-A9F3-F0BF43BE2F3B}" srcOrd="2" destOrd="0" presId="urn:microsoft.com/office/officeart/2005/8/layout/vList4"/>
    <dgm:cxn modelId="{151C1427-D5BA-44A7-8C7F-FE6A8D1B0EE1}" type="presParOf" srcId="{D78B322E-AE91-4E1E-A9F3-F0BF43BE2F3B}" destId="{EF6D08BB-2457-4393-A727-BF503286F932}" srcOrd="0" destOrd="0" presId="urn:microsoft.com/office/officeart/2005/8/layout/vList4"/>
    <dgm:cxn modelId="{A00350D3-1234-44CF-BE0D-C9024F6AA00F}" type="presParOf" srcId="{D78B322E-AE91-4E1E-A9F3-F0BF43BE2F3B}" destId="{5153FBA6-A187-418B-A739-C220AF690C11}" srcOrd="1" destOrd="0" presId="urn:microsoft.com/office/officeart/2005/8/layout/vList4"/>
    <dgm:cxn modelId="{0EFF5565-FC8A-44F9-B87C-5DCFDB9F2BAA}" type="presParOf" srcId="{D78B322E-AE91-4E1E-A9F3-F0BF43BE2F3B}" destId="{EBDE9701-7E32-4EAF-8E47-89627ED701D1}" srcOrd="2" destOrd="0" presId="urn:microsoft.com/office/officeart/2005/8/layout/vList4"/>
    <dgm:cxn modelId="{45676A53-5E9A-4D23-8D56-26AD572D0EC2}" type="presParOf" srcId="{63BCA745-2DC9-4B12-92DA-5367885DEC45}" destId="{4251C9DD-E941-45D8-BA81-C3388A28926A}" srcOrd="3" destOrd="0" presId="urn:microsoft.com/office/officeart/2005/8/layout/vList4"/>
    <dgm:cxn modelId="{DF9E723F-BED7-466A-B03E-89169ABE5DD0}" type="presParOf" srcId="{63BCA745-2DC9-4B12-92DA-5367885DEC45}" destId="{9858C67C-09B6-4294-91AC-895A63727B69}" srcOrd="4" destOrd="0" presId="urn:microsoft.com/office/officeart/2005/8/layout/vList4"/>
    <dgm:cxn modelId="{58DFA0E9-B8F6-4AB5-9105-9F6BAA7B4DE7}" type="presParOf" srcId="{9858C67C-09B6-4294-91AC-895A63727B69}" destId="{0FDB6CDC-7266-4543-8D7A-E423DA000CF9}" srcOrd="0" destOrd="0" presId="urn:microsoft.com/office/officeart/2005/8/layout/vList4"/>
    <dgm:cxn modelId="{DC7B2765-6CED-4003-81C4-E4912DB6AC8C}" type="presParOf" srcId="{9858C67C-09B6-4294-91AC-895A63727B69}" destId="{45E3BAC0-6418-4618-A277-084FC6D2D6AE}" srcOrd="1" destOrd="0" presId="urn:microsoft.com/office/officeart/2005/8/layout/vList4"/>
    <dgm:cxn modelId="{365DB41D-BC2C-47E2-8D25-3C0DDBD4F6A6}" type="presParOf" srcId="{9858C67C-09B6-4294-91AC-895A63727B69}" destId="{95AF7C10-33D6-4DAC-B2D4-1046CADB087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7834D24-2A6A-4DCA-886C-78C3025CD376}" type="doc">
      <dgm:prSet loTypeId="urn:microsoft.com/office/officeart/2005/8/layout/hierarchy4" loCatId="hierarchy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BD708515-699B-423A-A7AF-7F9F7BF2CA5B}">
      <dgm:prSet phldrT="[Κείμενο]"/>
      <dgm:spPr/>
      <dgm:t>
        <a:bodyPr/>
        <a:lstStyle/>
        <a:p>
          <a:r>
            <a:rPr lang="de" dirty="0"/>
            <a:t>Neue Richtlinie für nachhaltige Beschaffung 2025</a:t>
          </a:r>
          <a:endParaRPr lang="el-GR" dirty="0"/>
        </a:p>
      </dgm:t>
    </dgm:pt>
    <dgm:pt modelId="{9E6D8F71-4B84-4257-8E2F-7C56DCA5B45D}" type="parTrans" cxnId="{0BAF6B31-5BE8-4B9C-94BA-91A3234013FE}">
      <dgm:prSet/>
      <dgm:spPr/>
      <dgm:t>
        <a:bodyPr/>
        <a:lstStyle/>
        <a:p>
          <a:endParaRPr lang="el-GR"/>
        </a:p>
      </dgm:t>
    </dgm:pt>
    <dgm:pt modelId="{7DBB74D0-67A3-45BF-B49E-BF157F10B48B}" type="sibTrans" cxnId="{0BAF6B31-5BE8-4B9C-94BA-91A3234013FE}">
      <dgm:prSet/>
      <dgm:spPr/>
      <dgm:t>
        <a:bodyPr/>
        <a:lstStyle/>
        <a:p>
          <a:endParaRPr lang="el-GR"/>
        </a:p>
      </dgm:t>
    </dgm:pt>
    <dgm:pt modelId="{661EDE09-EBA1-42D9-8C5B-169D9C6D3710}">
      <dgm:prSet phldrT="[Κείμενο]"/>
      <dgm:spPr/>
      <dgm:t>
        <a:bodyPr/>
        <a:lstStyle/>
        <a:p>
          <a:r>
            <a:rPr lang="de" dirty="0"/>
            <a:t>ESG-Lieferantenkriterien</a:t>
          </a:r>
          <a:endParaRPr lang="el-GR" dirty="0"/>
        </a:p>
      </dgm:t>
    </dgm:pt>
    <dgm:pt modelId="{FEAA6381-9A1C-4BBE-B6F9-7B31A799BCFA}" type="parTrans" cxnId="{CE865433-B6B4-409F-A325-F13985AE1BAF}">
      <dgm:prSet/>
      <dgm:spPr/>
      <dgm:t>
        <a:bodyPr/>
        <a:lstStyle/>
        <a:p>
          <a:endParaRPr lang="el-GR"/>
        </a:p>
      </dgm:t>
    </dgm:pt>
    <dgm:pt modelId="{B79DE649-CE20-499F-9034-8F3E270840B6}" type="sibTrans" cxnId="{CE865433-B6B4-409F-A325-F13985AE1BAF}">
      <dgm:prSet/>
      <dgm:spPr/>
      <dgm:t>
        <a:bodyPr/>
        <a:lstStyle/>
        <a:p>
          <a:endParaRPr lang="el-GR"/>
        </a:p>
      </dgm:t>
    </dgm:pt>
    <dgm:pt modelId="{A97248DA-EECF-447E-8147-143DBDBBFF51}">
      <dgm:prSet phldrT="[Κείμενο]"/>
      <dgm:spPr/>
      <dgm:t>
        <a:bodyPr/>
        <a:lstStyle/>
        <a:p>
          <a:r>
            <a:rPr lang="de" dirty="0"/>
            <a:t>Kriterien für nachhaltige Produkte</a:t>
          </a:r>
          <a:endParaRPr lang="el-GR" dirty="0"/>
        </a:p>
      </dgm:t>
    </dgm:pt>
    <dgm:pt modelId="{EF7DE82B-A232-4A5F-8078-799F4036FF0E}" type="parTrans" cxnId="{59E5AFDC-DED7-4FA4-8EE2-5D8AF1345930}">
      <dgm:prSet/>
      <dgm:spPr/>
      <dgm:t>
        <a:bodyPr/>
        <a:lstStyle/>
        <a:p>
          <a:endParaRPr lang="el-GR"/>
        </a:p>
      </dgm:t>
    </dgm:pt>
    <dgm:pt modelId="{CD938924-180D-4BBE-BB7A-7EC216B494E4}" type="sibTrans" cxnId="{59E5AFDC-DED7-4FA4-8EE2-5D8AF1345930}">
      <dgm:prSet/>
      <dgm:spPr/>
      <dgm:t>
        <a:bodyPr/>
        <a:lstStyle/>
        <a:p>
          <a:endParaRPr lang="el-GR"/>
        </a:p>
      </dgm:t>
    </dgm:pt>
    <dgm:pt modelId="{4B169686-EA5E-4F00-8672-2ED47AD72AD9}">
      <dgm:prSet phldrT="[Κείμενο]"/>
      <dgm:spPr/>
      <dgm:t>
        <a:bodyPr/>
        <a:lstStyle/>
        <a:p>
          <a:r>
            <a:rPr lang="de" dirty="0"/>
            <a:t>Lokale Beschaffung</a:t>
          </a:r>
          <a:endParaRPr lang="el-GR" dirty="0"/>
        </a:p>
      </dgm:t>
    </dgm:pt>
    <dgm:pt modelId="{CFFA9C93-AA17-475E-85AD-1534464AFF29}" type="parTrans" cxnId="{BCB86FAB-7CC4-458C-984C-F415C9493D5A}">
      <dgm:prSet/>
      <dgm:spPr/>
      <dgm:t>
        <a:bodyPr/>
        <a:lstStyle/>
        <a:p>
          <a:endParaRPr lang="el-GR"/>
        </a:p>
      </dgm:t>
    </dgm:pt>
    <dgm:pt modelId="{1329D070-AF51-4FE6-80C6-F1B95CDE4D01}" type="sibTrans" cxnId="{BCB86FAB-7CC4-458C-984C-F415C9493D5A}">
      <dgm:prSet/>
      <dgm:spPr/>
      <dgm:t>
        <a:bodyPr/>
        <a:lstStyle/>
        <a:p>
          <a:endParaRPr lang="el-GR"/>
        </a:p>
      </dgm:t>
    </dgm:pt>
    <dgm:pt modelId="{BC57FA5C-FA88-49E0-A241-650372FCBBFA}">
      <dgm:prSet phldrT="[Κείμενο]"/>
      <dgm:spPr/>
      <dgm:t>
        <a:bodyPr/>
        <a:lstStyle/>
        <a:p>
          <a:r>
            <a:rPr lang="de" dirty="0"/>
            <a:t>Kriterien für gefährliche Chemikalien</a:t>
          </a:r>
          <a:endParaRPr lang="el-GR" dirty="0"/>
        </a:p>
      </dgm:t>
    </dgm:pt>
    <dgm:pt modelId="{5E56907B-3C91-4508-81B0-33FD2FCB60F8}" type="parTrans" cxnId="{02604A53-500D-4CA2-BC0D-C7129F4CD69A}">
      <dgm:prSet/>
      <dgm:spPr/>
      <dgm:t>
        <a:bodyPr/>
        <a:lstStyle/>
        <a:p>
          <a:endParaRPr lang="el-GR"/>
        </a:p>
      </dgm:t>
    </dgm:pt>
    <dgm:pt modelId="{1BCFA4BE-B641-493C-BA4B-4AE1E571A677}" type="sibTrans" cxnId="{02604A53-500D-4CA2-BC0D-C7129F4CD69A}">
      <dgm:prSet/>
      <dgm:spPr/>
      <dgm:t>
        <a:bodyPr/>
        <a:lstStyle/>
        <a:p>
          <a:endParaRPr lang="el-GR"/>
        </a:p>
      </dgm:t>
    </dgm:pt>
    <dgm:pt modelId="{85D476F6-CEFB-4125-8BAD-DA18381C79DD}" type="pres">
      <dgm:prSet presAssocID="{F7834D24-2A6A-4DCA-886C-78C3025CD37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94A0297-1E63-4CFF-9BE9-90F627C84A7A}" type="pres">
      <dgm:prSet presAssocID="{BD708515-699B-423A-A7AF-7F9F7BF2CA5B}" presName="vertOne" presStyleCnt="0"/>
      <dgm:spPr/>
    </dgm:pt>
    <dgm:pt modelId="{975CA7E0-A782-4D54-8444-C83AA9D18F63}" type="pres">
      <dgm:prSet presAssocID="{BD708515-699B-423A-A7AF-7F9F7BF2CA5B}" presName="txOne" presStyleLbl="node0" presStyleIdx="0" presStyleCnt="1">
        <dgm:presLayoutVars>
          <dgm:chPref val="3"/>
        </dgm:presLayoutVars>
      </dgm:prSet>
      <dgm:spPr/>
    </dgm:pt>
    <dgm:pt modelId="{20063C51-0220-4E47-86A8-8B22DD60F913}" type="pres">
      <dgm:prSet presAssocID="{BD708515-699B-423A-A7AF-7F9F7BF2CA5B}" presName="parTransOne" presStyleCnt="0"/>
      <dgm:spPr/>
    </dgm:pt>
    <dgm:pt modelId="{F09AEE29-FFD1-4C8C-872C-1B3BDADE8D90}" type="pres">
      <dgm:prSet presAssocID="{BD708515-699B-423A-A7AF-7F9F7BF2CA5B}" presName="horzOne" presStyleCnt="0"/>
      <dgm:spPr/>
    </dgm:pt>
    <dgm:pt modelId="{76461C99-A08C-4AB0-8A09-BE3BBF634FF9}" type="pres">
      <dgm:prSet presAssocID="{661EDE09-EBA1-42D9-8C5B-169D9C6D3710}" presName="vertTwo" presStyleCnt="0"/>
      <dgm:spPr/>
    </dgm:pt>
    <dgm:pt modelId="{E35E2122-784D-4972-91AE-2564585DDB57}" type="pres">
      <dgm:prSet presAssocID="{661EDE09-EBA1-42D9-8C5B-169D9C6D3710}" presName="txTwo" presStyleLbl="node2" presStyleIdx="0" presStyleCnt="4">
        <dgm:presLayoutVars>
          <dgm:chPref val="3"/>
        </dgm:presLayoutVars>
      </dgm:prSet>
      <dgm:spPr/>
    </dgm:pt>
    <dgm:pt modelId="{873C1ACD-8615-4BDA-AC7D-AFB51737A569}" type="pres">
      <dgm:prSet presAssocID="{661EDE09-EBA1-42D9-8C5B-169D9C6D3710}" presName="horzTwo" presStyleCnt="0"/>
      <dgm:spPr/>
    </dgm:pt>
    <dgm:pt modelId="{BC846134-D7F5-4E68-B655-A31D5BDB1954}" type="pres">
      <dgm:prSet presAssocID="{B79DE649-CE20-499F-9034-8F3E270840B6}" presName="sibSpaceTwo" presStyleCnt="0"/>
      <dgm:spPr/>
    </dgm:pt>
    <dgm:pt modelId="{A5B0216C-3F73-4AFE-BED8-D4D50F1AE510}" type="pres">
      <dgm:prSet presAssocID="{A97248DA-EECF-447E-8147-143DBDBBFF51}" presName="vertTwo" presStyleCnt="0"/>
      <dgm:spPr/>
    </dgm:pt>
    <dgm:pt modelId="{9FE3F696-A797-471C-9292-D4EC8A56DC7F}" type="pres">
      <dgm:prSet presAssocID="{A97248DA-EECF-447E-8147-143DBDBBFF51}" presName="txTwo" presStyleLbl="node2" presStyleIdx="1" presStyleCnt="4">
        <dgm:presLayoutVars>
          <dgm:chPref val="3"/>
        </dgm:presLayoutVars>
      </dgm:prSet>
      <dgm:spPr/>
    </dgm:pt>
    <dgm:pt modelId="{70D76402-D59F-440D-B23D-264EEB7A8F32}" type="pres">
      <dgm:prSet presAssocID="{A97248DA-EECF-447E-8147-143DBDBBFF51}" presName="horzTwo" presStyleCnt="0"/>
      <dgm:spPr/>
    </dgm:pt>
    <dgm:pt modelId="{070527E5-D735-4934-8AF3-FE4D0EF48F23}" type="pres">
      <dgm:prSet presAssocID="{CD938924-180D-4BBE-BB7A-7EC216B494E4}" presName="sibSpaceTwo" presStyleCnt="0"/>
      <dgm:spPr/>
    </dgm:pt>
    <dgm:pt modelId="{CF5952FB-BFEE-40B2-8A6B-4CDBA3F20D1E}" type="pres">
      <dgm:prSet presAssocID="{BC57FA5C-FA88-49E0-A241-650372FCBBFA}" presName="vertTwo" presStyleCnt="0"/>
      <dgm:spPr/>
    </dgm:pt>
    <dgm:pt modelId="{283AE565-D98C-426A-996E-219C1B8999D6}" type="pres">
      <dgm:prSet presAssocID="{BC57FA5C-FA88-49E0-A241-650372FCBBFA}" presName="txTwo" presStyleLbl="node2" presStyleIdx="2" presStyleCnt="4">
        <dgm:presLayoutVars>
          <dgm:chPref val="3"/>
        </dgm:presLayoutVars>
      </dgm:prSet>
      <dgm:spPr/>
    </dgm:pt>
    <dgm:pt modelId="{0279EC09-A221-448C-889A-11BA1B80FC90}" type="pres">
      <dgm:prSet presAssocID="{BC57FA5C-FA88-49E0-A241-650372FCBBFA}" presName="horzTwo" presStyleCnt="0"/>
      <dgm:spPr/>
    </dgm:pt>
    <dgm:pt modelId="{505F5DDD-B444-4CB0-B738-D6996ACDF2DD}" type="pres">
      <dgm:prSet presAssocID="{1BCFA4BE-B641-493C-BA4B-4AE1E571A677}" presName="sibSpaceTwo" presStyleCnt="0"/>
      <dgm:spPr/>
    </dgm:pt>
    <dgm:pt modelId="{4BB50963-112D-4A8A-A5BC-83A1501B3207}" type="pres">
      <dgm:prSet presAssocID="{4B169686-EA5E-4F00-8672-2ED47AD72AD9}" presName="vertTwo" presStyleCnt="0"/>
      <dgm:spPr/>
    </dgm:pt>
    <dgm:pt modelId="{A07990A4-977B-4771-917E-A5DC0CB79538}" type="pres">
      <dgm:prSet presAssocID="{4B169686-EA5E-4F00-8672-2ED47AD72AD9}" presName="txTwo" presStyleLbl="node2" presStyleIdx="3" presStyleCnt="4">
        <dgm:presLayoutVars>
          <dgm:chPref val="3"/>
        </dgm:presLayoutVars>
      </dgm:prSet>
      <dgm:spPr/>
    </dgm:pt>
    <dgm:pt modelId="{7875A097-81BD-4151-B90E-56647625DE3D}" type="pres">
      <dgm:prSet presAssocID="{4B169686-EA5E-4F00-8672-2ED47AD72AD9}" presName="horzTwo" presStyleCnt="0"/>
      <dgm:spPr/>
    </dgm:pt>
  </dgm:ptLst>
  <dgm:cxnLst>
    <dgm:cxn modelId="{0BAF6B31-5BE8-4B9C-94BA-91A3234013FE}" srcId="{F7834D24-2A6A-4DCA-886C-78C3025CD376}" destId="{BD708515-699B-423A-A7AF-7F9F7BF2CA5B}" srcOrd="0" destOrd="0" parTransId="{9E6D8F71-4B84-4257-8E2F-7C56DCA5B45D}" sibTransId="{7DBB74D0-67A3-45BF-B49E-BF157F10B48B}"/>
    <dgm:cxn modelId="{BD1BAA31-7A4A-438F-A965-961235B0761B}" type="presOf" srcId="{F7834D24-2A6A-4DCA-886C-78C3025CD376}" destId="{85D476F6-CEFB-4125-8BAD-DA18381C79DD}" srcOrd="0" destOrd="0" presId="urn:microsoft.com/office/officeart/2005/8/layout/hierarchy4"/>
    <dgm:cxn modelId="{CE865433-B6B4-409F-A325-F13985AE1BAF}" srcId="{BD708515-699B-423A-A7AF-7F9F7BF2CA5B}" destId="{661EDE09-EBA1-42D9-8C5B-169D9C6D3710}" srcOrd="0" destOrd="0" parTransId="{FEAA6381-9A1C-4BBE-B6F9-7B31A799BCFA}" sibTransId="{B79DE649-CE20-499F-9034-8F3E270840B6}"/>
    <dgm:cxn modelId="{8F27E849-58F5-4396-8BEA-44FF031F1EF1}" type="presOf" srcId="{BC57FA5C-FA88-49E0-A241-650372FCBBFA}" destId="{283AE565-D98C-426A-996E-219C1B8999D6}" srcOrd="0" destOrd="0" presId="urn:microsoft.com/office/officeart/2005/8/layout/hierarchy4"/>
    <dgm:cxn modelId="{9791424D-E0BE-4A92-90F8-55F2C78588A6}" type="presOf" srcId="{BD708515-699B-423A-A7AF-7F9F7BF2CA5B}" destId="{975CA7E0-A782-4D54-8444-C83AA9D18F63}" srcOrd="0" destOrd="0" presId="urn:microsoft.com/office/officeart/2005/8/layout/hierarchy4"/>
    <dgm:cxn modelId="{02604A53-500D-4CA2-BC0D-C7129F4CD69A}" srcId="{BD708515-699B-423A-A7AF-7F9F7BF2CA5B}" destId="{BC57FA5C-FA88-49E0-A241-650372FCBBFA}" srcOrd="2" destOrd="0" parTransId="{5E56907B-3C91-4508-81B0-33FD2FCB60F8}" sibTransId="{1BCFA4BE-B641-493C-BA4B-4AE1E571A677}"/>
    <dgm:cxn modelId="{F3FCCE7F-F464-433B-A5FC-EAD2B3AE89C7}" type="presOf" srcId="{661EDE09-EBA1-42D9-8C5B-169D9C6D3710}" destId="{E35E2122-784D-4972-91AE-2564585DDB57}" srcOrd="0" destOrd="0" presId="urn:microsoft.com/office/officeart/2005/8/layout/hierarchy4"/>
    <dgm:cxn modelId="{F803F0A7-6329-4C6E-A86B-16B04E40F78F}" type="presOf" srcId="{A97248DA-EECF-447E-8147-143DBDBBFF51}" destId="{9FE3F696-A797-471C-9292-D4EC8A56DC7F}" srcOrd="0" destOrd="0" presId="urn:microsoft.com/office/officeart/2005/8/layout/hierarchy4"/>
    <dgm:cxn modelId="{BCB86FAB-7CC4-458C-984C-F415C9493D5A}" srcId="{BD708515-699B-423A-A7AF-7F9F7BF2CA5B}" destId="{4B169686-EA5E-4F00-8672-2ED47AD72AD9}" srcOrd="3" destOrd="0" parTransId="{CFFA9C93-AA17-475E-85AD-1534464AFF29}" sibTransId="{1329D070-AF51-4FE6-80C6-F1B95CDE4D01}"/>
    <dgm:cxn modelId="{59E5AFDC-DED7-4FA4-8EE2-5D8AF1345930}" srcId="{BD708515-699B-423A-A7AF-7F9F7BF2CA5B}" destId="{A97248DA-EECF-447E-8147-143DBDBBFF51}" srcOrd="1" destOrd="0" parTransId="{EF7DE82B-A232-4A5F-8078-799F4036FF0E}" sibTransId="{CD938924-180D-4BBE-BB7A-7EC216B494E4}"/>
    <dgm:cxn modelId="{109606FB-A84C-4EE2-BF1A-FC358F1AD889}" type="presOf" srcId="{4B169686-EA5E-4F00-8672-2ED47AD72AD9}" destId="{A07990A4-977B-4771-917E-A5DC0CB79538}" srcOrd="0" destOrd="0" presId="urn:microsoft.com/office/officeart/2005/8/layout/hierarchy4"/>
    <dgm:cxn modelId="{B5B130F0-5330-4197-9E36-00818CADA4F4}" type="presParOf" srcId="{85D476F6-CEFB-4125-8BAD-DA18381C79DD}" destId="{E94A0297-1E63-4CFF-9BE9-90F627C84A7A}" srcOrd="0" destOrd="0" presId="urn:microsoft.com/office/officeart/2005/8/layout/hierarchy4"/>
    <dgm:cxn modelId="{D8D69853-4576-4CE6-8086-3BA0D253EB7F}" type="presParOf" srcId="{E94A0297-1E63-4CFF-9BE9-90F627C84A7A}" destId="{975CA7E0-A782-4D54-8444-C83AA9D18F63}" srcOrd="0" destOrd="0" presId="urn:microsoft.com/office/officeart/2005/8/layout/hierarchy4"/>
    <dgm:cxn modelId="{6CAA214B-3D52-426D-9725-F6188FC16B96}" type="presParOf" srcId="{E94A0297-1E63-4CFF-9BE9-90F627C84A7A}" destId="{20063C51-0220-4E47-86A8-8B22DD60F913}" srcOrd="1" destOrd="0" presId="urn:microsoft.com/office/officeart/2005/8/layout/hierarchy4"/>
    <dgm:cxn modelId="{DD9536F9-B2C0-4D17-A1CB-99277ADF39C2}" type="presParOf" srcId="{E94A0297-1E63-4CFF-9BE9-90F627C84A7A}" destId="{F09AEE29-FFD1-4C8C-872C-1B3BDADE8D90}" srcOrd="2" destOrd="0" presId="urn:microsoft.com/office/officeart/2005/8/layout/hierarchy4"/>
    <dgm:cxn modelId="{73277A35-5F42-49F2-B433-850E4D04D7B0}" type="presParOf" srcId="{F09AEE29-FFD1-4C8C-872C-1B3BDADE8D90}" destId="{76461C99-A08C-4AB0-8A09-BE3BBF634FF9}" srcOrd="0" destOrd="0" presId="urn:microsoft.com/office/officeart/2005/8/layout/hierarchy4"/>
    <dgm:cxn modelId="{E36B88B2-74C6-4E3E-AE11-50B97592EF88}" type="presParOf" srcId="{76461C99-A08C-4AB0-8A09-BE3BBF634FF9}" destId="{E35E2122-784D-4972-91AE-2564585DDB57}" srcOrd="0" destOrd="0" presId="urn:microsoft.com/office/officeart/2005/8/layout/hierarchy4"/>
    <dgm:cxn modelId="{5B4906C7-1035-4B0E-B41D-12ED5F4D7377}" type="presParOf" srcId="{76461C99-A08C-4AB0-8A09-BE3BBF634FF9}" destId="{873C1ACD-8615-4BDA-AC7D-AFB51737A569}" srcOrd="1" destOrd="0" presId="urn:microsoft.com/office/officeart/2005/8/layout/hierarchy4"/>
    <dgm:cxn modelId="{F0AABA43-1A6D-4713-B151-D9D9B652B5F5}" type="presParOf" srcId="{F09AEE29-FFD1-4C8C-872C-1B3BDADE8D90}" destId="{BC846134-D7F5-4E68-B655-A31D5BDB1954}" srcOrd="1" destOrd="0" presId="urn:microsoft.com/office/officeart/2005/8/layout/hierarchy4"/>
    <dgm:cxn modelId="{1FA5AE15-A27A-4A53-A137-6CA9EAD86A16}" type="presParOf" srcId="{F09AEE29-FFD1-4C8C-872C-1B3BDADE8D90}" destId="{A5B0216C-3F73-4AFE-BED8-D4D50F1AE510}" srcOrd="2" destOrd="0" presId="urn:microsoft.com/office/officeart/2005/8/layout/hierarchy4"/>
    <dgm:cxn modelId="{C10C4856-7A5B-4D66-AB29-7D1E612BA291}" type="presParOf" srcId="{A5B0216C-3F73-4AFE-BED8-D4D50F1AE510}" destId="{9FE3F696-A797-471C-9292-D4EC8A56DC7F}" srcOrd="0" destOrd="0" presId="urn:microsoft.com/office/officeart/2005/8/layout/hierarchy4"/>
    <dgm:cxn modelId="{A1B3EEB8-271A-4C07-AAAB-20770CA3A255}" type="presParOf" srcId="{A5B0216C-3F73-4AFE-BED8-D4D50F1AE510}" destId="{70D76402-D59F-440D-B23D-264EEB7A8F32}" srcOrd="1" destOrd="0" presId="urn:microsoft.com/office/officeart/2005/8/layout/hierarchy4"/>
    <dgm:cxn modelId="{9DF1ACC9-1023-4C70-BE2A-3BE9CF41BDDC}" type="presParOf" srcId="{F09AEE29-FFD1-4C8C-872C-1B3BDADE8D90}" destId="{070527E5-D735-4934-8AF3-FE4D0EF48F23}" srcOrd="3" destOrd="0" presId="urn:microsoft.com/office/officeart/2005/8/layout/hierarchy4"/>
    <dgm:cxn modelId="{3D12B137-B4CA-40CA-A603-5F092B1492FA}" type="presParOf" srcId="{F09AEE29-FFD1-4C8C-872C-1B3BDADE8D90}" destId="{CF5952FB-BFEE-40B2-8A6B-4CDBA3F20D1E}" srcOrd="4" destOrd="0" presId="urn:microsoft.com/office/officeart/2005/8/layout/hierarchy4"/>
    <dgm:cxn modelId="{7563E89C-959C-4981-ACB2-BE771D941A26}" type="presParOf" srcId="{CF5952FB-BFEE-40B2-8A6B-4CDBA3F20D1E}" destId="{283AE565-D98C-426A-996E-219C1B8999D6}" srcOrd="0" destOrd="0" presId="urn:microsoft.com/office/officeart/2005/8/layout/hierarchy4"/>
    <dgm:cxn modelId="{EDA55339-7BF7-4C49-ADDF-A8AF9A00B1B7}" type="presParOf" srcId="{CF5952FB-BFEE-40B2-8A6B-4CDBA3F20D1E}" destId="{0279EC09-A221-448C-889A-11BA1B80FC90}" srcOrd="1" destOrd="0" presId="urn:microsoft.com/office/officeart/2005/8/layout/hierarchy4"/>
    <dgm:cxn modelId="{258FEB30-D213-4F77-BB42-5FB499DAE156}" type="presParOf" srcId="{F09AEE29-FFD1-4C8C-872C-1B3BDADE8D90}" destId="{505F5DDD-B444-4CB0-B738-D6996ACDF2DD}" srcOrd="5" destOrd="0" presId="urn:microsoft.com/office/officeart/2005/8/layout/hierarchy4"/>
    <dgm:cxn modelId="{886D254A-9FCC-450E-B44A-D56CB8301477}" type="presParOf" srcId="{F09AEE29-FFD1-4C8C-872C-1B3BDADE8D90}" destId="{4BB50963-112D-4A8A-A5BC-83A1501B3207}" srcOrd="6" destOrd="0" presId="urn:microsoft.com/office/officeart/2005/8/layout/hierarchy4"/>
    <dgm:cxn modelId="{0FF52469-E3E9-41D3-AAE1-31F7DED57A07}" type="presParOf" srcId="{4BB50963-112D-4A8A-A5BC-83A1501B3207}" destId="{A07990A4-977B-4771-917E-A5DC0CB79538}" srcOrd="0" destOrd="0" presId="urn:microsoft.com/office/officeart/2005/8/layout/hierarchy4"/>
    <dgm:cxn modelId="{3A350AE1-D175-4164-BA8D-06FD80F1DAE6}" type="presParOf" srcId="{4BB50963-112D-4A8A-A5BC-83A1501B3207}" destId="{7875A097-81BD-4151-B90E-56647625DE3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85B7C04-98BD-49D5-B16E-FCB567DF40C8}" type="doc">
      <dgm:prSet loTypeId="urn:microsoft.com/office/officeart/2005/8/layout/lProcess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3DC24277-A224-424F-BF75-347F7D3EA716}">
      <dgm:prSet phldrT="[Κείμενο]"/>
      <dgm:spPr/>
      <dgm:t>
        <a:bodyPr/>
        <a:lstStyle/>
        <a:p>
          <a:r>
            <a:rPr lang="de" dirty="0"/>
            <a:t>App</a:t>
          </a:r>
          <a:endParaRPr lang="el-GR" dirty="0"/>
        </a:p>
      </dgm:t>
    </dgm:pt>
    <dgm:pt modelId="{7EEFA568-822E-4036-99D8-F9692FDBDC69}" type="parTrans" cxnId="{E593111C-BE5B-4513-8A01-54BE12ED26AD}">
      <dgm:prSet/>
      <dgm:spPr/>
      <dgm:t>
        <a:bodyPr/>
        <a:lstStyle/>
        <a:p>
          <a:endParaRPr lang="el-GR"/>
        </a:p>
      </dgm:t>
    </dgm:pt>
    <dgm:pt modelId="{3DD0B270-F0D5-4C0C-8CFC-15FCBD52DE02}" type="sibTrans" cxnId="{E593111C-BE5B-4513-8A01-54BE12ED26AD}">
      <dgm:prSet/>
      <dgm:spPr/>
      <dgm:t>
        <a:bodyPr/>
        <a:lstStyle/>
        <a:p>
          <a:endParaRPr lang="el-GR"/>
        </a:p>
      </dgm:t>
    </dgm:pt>
    <dgm:pt modelId="{DD8A4C5D-BE60-43BD-930A-0432BE266AE4}">
      <dgm:prSet phldrT="[Κείμενο]"/>
      <dgm:spPr/>
      <dgm:t>
        <a:bodyPr/>
        <a:lstStyle/>
        <a:p>
          <a:r>
            <a:rPr lang="de" dirty="0" err="1"/>
            <a:t>Exklusiv</a:t>
          </a:r>
          <a:endParaRPr lang="el-GR" dirty="0"/>
        </a:p>
      </dgm:t>
    </dgm:pt>
    <dgm:pt modelId="{DA9D9704-D5F1-4F34-85DD-D8258E691271}" type="parTrans" cxnId="{ACD8F071-F5A2-4936-9EFD-600D58836170}">
      <dgm:prSet/>
      <dgm:spPr/>
      <dgm:t>
        <a:bodyPr/>
        <a:lstStyle/>
        <a:p>
          <a:endParaRPr lang="el-GR"/>
        </a:p>
      </dgm:t>
    </dgm:pt>
    <dgm:pt modelId="{F4B3107D-98CB-4FD6-9578-6E50A8B3EBE5}" type="sibTrans" cxnId="{ACD8F071-F5A2-4936-9EFD-600D58836170}">
      <dgm:prSet/>
      <dgm:spPr/>
      <dgm:t>
        <a:bodyPr/>
        <a:lstStyle/>
        <a:p>
          <a:endParaRPr lang="el-GR"/>
        </a:p>
      </dgm:t>
    </dgm:pt>
    <dgm:pt modelId="{61D44694-BFF5-4865-A116-D1190B287C13}">
      <dgm:prSet phldrT="[Κείμενο]"/>
      <dgm:spPr/>
      <dgm:t>
        <a:bodyPr/>
        <a:lstStyle/>
        <a:p>
          <a:r>
            <a:rPr lang="de" dirty="0" err="1"/>
            <a:t>WhatsApp- </a:t>
          </a:r>
          <a:r>
            <a:rPr lang="de" dirty="0"/>
            <a:t>Instant-Messaging</a:t>
          </a:r>
          <a:endParaRPr lang="el-GR" dirty="0"/>
        </a:p>
      </dgm:t>
    </dgm:pt>
    <dgm:pt modelId="{A2D74B76-AC55-4C19-84B7-59656D6F8446}" type="parTrans" cxnId="{B3D3A414-E3AA-4AD6-A7DA-61457B097C8A}">
      <dgm:prSet/>
      <dgm:spPr/>
      <dgm:t>
        <a:bodyPr/>
        <a:lstStyle/>
        <a:p>
          <a:endParaRPr lang="el-GR"/>
        </a:p>
      </dgm:t>
    </dgm:pt>
    <dgm:pt modelId="{B13CD2AD-6DC8-496A-87EA-1E919927FC20}" type="sibTrans" cxnId="{B3D3A414-E3AA-4AD6-A7DA-61457B097C8A}">
      <dgm:prSet/>
      <dgm:spPr/>
      <dgm:t>
        <a:bodyPr/>
        <a:lstStyle/>
        <a:p>
          <a:endParaRPr lang="el-GR"/>
        </a:p>
      </dgm:t>
    </dgm:pt>
    <dgm:pt modelId="{B2990F69-D874-4A4F-9D94-EA23B7C14E81}">
      <dgm:prSet phldrT="[Κείμενο]"/>
      <dgm:spPr/>
      <dgm:t>
        <a:bodyPr/>
        <a:lstStyle/>
        <a:p>
          <a:r>
            <a:rPr lang="de" dirty="0"/>
            <a:t>Persönlich</a:t>
          </a:r>
          <a:endParaRPr lang="el-GR" dirty="0"/>
        </a:p>
      </dgm:t>
    </dgm:pt>
    <dgm:pt modelId="{30F674F9-5317-4374-A22A-DFBD2FAB3060}" type="parTrans" cxnId="{DF7A3834-E0E4-415E-BA1E-1CC18B17058E}">
      <dgm:prSet/>
      <dgm:spPr/>
      <dgm:t>
        <a:bodyPr/>
        <a:lstStyle/>
        <a:p>
          <a:endParaRPr lang="el-GR"/>
        </a:p>
      </dgm:t>
    </dgm:pt>
    <dgm:pt modelId="{42B4EAE4-11EC-4B76-B1BB-9D4FB6D79766}" type="sibTrans" cxnId="{DF7A3834-E0E4-415E-BA1E-1CC18B17058E}">
      <dgm:prSet/>
      <dgm:spPr/>
      <dgm:t>
        <a:bodyPr/>
        <a:lstStyle/>
        <a:p>
          <a:endParaRPr lang="el-GR"/>
        </a:p>
      </dgm:t>
    </dgm:pt>
    <dgm:pt modelId="{2D8373C3-0059-4F18-A338-C8B9C1411D35}">
      <dgm:prSet phldrT="[Κείμενο]"/>
      <dgm:spPr/>
      <dgm:t>
        <a:bodyPr/>
        <a:lstStyle/>
        <a:p>
          <a:r>
            <a:rPr lang="de" dirty="0"/>
            <a:t>Rezeption</a:t>
          </a:r>
          <a:endParaRPr lang="el-GR" dirty="0"/>
        </a:p>
      </dgm:t>
    </dgm:pt>
    <dgm:pt modelId="{D159F400-D34C-4925-9BCB-75F3B988DFEF}" type="parTrans" cxnId="{4CB0DC04-D301-4270-9CCA-592F1DD5CD94}">
      <dgm:prSet/>
      <dgm:spPr/>
      <dgm:t>
        <a:bodyPr/>
        <a:lstStyle/>
        <a:p>
          <a:endParaRPr lang="el-GR"/>
        </a:p>
      </dgm:t>
    </dgm:pt>
    <dgm:pt modelId="{A24AFC38-99F1-4A16-8A12-D7166F8B032E}" type="sibTrans" cxnId="{4CB0DC04-D301-4270-9CCA-592F1DD5CD94}">
      <dgm:prSet/>
      <dgm:spPr/>
      <dgm:t>
        <a:bodyPr/>
        <a:lstStyle/>
        <a:p>
          <a:endParaRPr lang="el-GR"/>
        </a:p>
      </dgm:t>
    </dgm:pt>
    <dgm:pt modelId="{CFC5B528-7217-4524-8718-E55A9164EC1F}">
      <dgm:prSet phldrT="[Κείμενο]"/>
      <dgm:spPr/>
      <dgm:t>
        <a:bodyPr/>
        <a:lstStyle/>
        <a:p>
          <a:r>
            <a:rPr lang="de" dirty="0"/>
            <a:t>Gästebetreuung</a:t>
          </a:r>
          <a:endParaRPr lang="el-GR" dirty="0"/>
        </a:p>
      </dgm:t>
    </dgm:pt>
    <dgm:pt modelId="{5A8D7E5A-1686-4A29-BB8F-BD4476BF8F5B}" type="parTrans" cxnId="{93D52BD4-52FC-42AF-A343-8017CD3A0949}">
      <dgm:prSet/>
      <dgm:spPr/>
      <dgm:t>
        <a:bodyPr/>
        <a:lstStyle/>
        <a:p>
          <a:endParaRPr lang="el-GR"/>
        </a:p>
      </dgm:t>
    </dgm:pt>
    <dgm:pt modelId="{D7A74D2C-CA36-46DA-BE7A-E55FA638F65C}" type="sibTrans" cxnId="{93D52BD4-52FC-42AF-A343-8017CD3A0949}">
      <dgm:prSet/>
      <dgm:spPr/>
      <dgm:t>
        <a:bodyPr/>
        <a:lstStyle/>
        <a:p>
          <a:endParaRPr lang="el-GR"/>
        </a:p>
      </dgm:t>
    </dgm:pt>
    <dgm:pt modelId="{A36FED37-FECC-49CB-A7F6-B52CC42143B7}">
      <dgm:prSet phldrT="[Κείμενο]"/>
      <dgm:spPr/>
      <dgm:t>
        <a:bodyPr/>
        <a:lstStyle/>
        <a:p>
          <a:r>
            <a:rPr lang="de" dirty="0"/>
            <a:t>Fernsehen</a:t>
          </a:r>
          <a:endParaRPr lang="el-GR" dirty="0"/>
        </a:p>
      </dgm:t>
    </dgm:pt>
    <dgm:pt modelId="{24C56F94-D2CD-4D13-8EA2-FF3225AE6383}" type="parTrans" cxnId="{52E4F02B-2A44-459E-8AE3-7CBA4F5C5875}">
      <dgm:prSet/>
      <dgm:spPr/>
      <dgm:t>
        <a:bodyPr/>
        <a:lstStyle/>
        <a:p>
          <a:endParaRPr lang="el-GR"/>
        </a:p>
      </dgm:t>
    </dgm:pt>
    <dgm:pt modelId="{3259DDCE-88AA-48B3-AF97-4152ED15C771}" type="sibTrans" cxnId="{52E4F02B-2A44-459E-8AE3-7CBA4F5C5875}">
      <dgm:prSet/>
      <dgm:spPr/>
      <dgm:t>
        <a:bodyPr/>
        <a:lstStyle/>
        <a:p>
          <a:endParaRPr lang="el-GR"/>
        </a:p>
      </dgm:t>
    </dgm:pt>
    <dgm:pt modelId="{6C2F0A67-70C7-457D-813C-E2DB332745B2}">
      <dgm:prSet phldrT="[Κείμενο]"/>
      <dgm:spPr/>
      <dgm:t>
        <a:bodyPr/>
        <a:lstStyle/>
        <a:p>
          <a:r>
            <a:rPr lang="de" dirty="0"/>
            <a:t>Hotel-Infotafel</a:t>
          </a:r>
          <a:endParaRPr lang="el-GR" dirty="0"/>
        </a:p>
      </dgm:t>
    </dgm:pt>
    <dgm:pt modelId="{42875166-DF7E-4F77-9359-0A004AE65723}" type="parTrans" cxnId="{8C599E31-09A0-4D62-A70B-96CF66B65B2B}">
      <dgm:prSet/>
      <dgm:spPr/>
      <dgm:t>
        <a:bodyPr/>
        <a:lstStyle/>
        <a:p>
          <a:endParaRPr lang="el-GR"/>
        </a:p>
      </dgm:t>
    </dgm:pt>
    <dgm:pt modelId="{3F1E8D03-4495-4000-AF0F-2EC9F42A7385}" type="sibTrans" cxnId="{8C599E31-09A0-4D62-A70B-96CF66B65B2B}">
      <dgm:prSet/>
      <dgm:spPr/>
      <dgm:t>
        <a:bodyPr/>
        <a:lstStyle/>
        <a:p>
          <a:endParaRPr lang="el-GR"/>
        </a:p>
      </dgm:t>
    </dgm:pt>
    <dgm:pt modelId="{8118BAC1-878D-430A-8AFB-A3F1EABE0B2C}">
      <dgm:prSet phldrT="[Κείμενο]"/>
      <dgm:spPr/>
      <dgm:t>
        <a:bodyPr/>
        <a:lstStyle/>
        <a:p>
          <a:r>
            <a:rPr lang="de" dirty="0"/>
            <a:t>Infotafeln zu</a:t>
          </a:r>
          <a:endParaRPr lang="el-GR" dirty="0"/>
        </a:p>
      </dgm:t>
    </dgm:pt>
    <dgm:pt modelId="{FB61A1E2-5FA5-4DAF-9EE4-DC2EA64E6A7D}" type="parTrans" cxnId="{685D6624-F2BD-44E5-850D-30DC244B2DA2}">
      <dgm:prSet/>
      <dgm:spPr/>
      <dgm:t>
        <a:bodyPr/>
        <a:lstStyle/>
        <a:p>
          <a:endParaRPr lang="el-GR"/>
        </a:p>
      </dgm:t>
    </dgm:pt>
    <dgm:pt modelId="{85FB11A9-E8D1-4B65-A6C1-D2561CFC8D3B}" type="sibTrans" cxnId="{685D6624-F2BD-44E5-850D-30DC244B2DA2}">
      <dgm:prSet/>
      <dgm:spPr/>
      <dgm:t>
        <a:bodyPr/>
        <a:lstStyle/>
        <a:p>
          <a:endParaRPr lang="el-GR"/>
        </a:p>
      </dgm:t>
    </dgm:pt>
    <dgm:pt modelId="{A2C3B0B5-CBAD-404D-86E4-97FAFAF7EF9E}">
      <dgm:prSet phldrT="[Κείμενο]"/>
      <dgm:spPr/>
      <dgm:t>
        <a:bodyPr/>
        <a:lstStyle/>
        <a:p>
          <a:r>
            <a:rPr lang="de" dirty="0"/>
            <a:t>Öffentlich-rechtliches </a:t>
          </a:r>
          <a:r>
            <a:rPr lang="de" dirty="0" err="1"/>
            <a:t>Fernsehen</a:t>
          </a:r>
          <a:endParaRPr lang="el-GR" dirty="0"/>
        </a:p>
      </dgm:t>
    </dgm:pt>
    <dgm:pt modelId="{9C906C18-652B-403E-9201-7ED5A288CE75}" type="parTrans" cxnId="{F93977A2-ABDA-49A1-AE01-9B9DC3861F2B}">
      <dgm:prSet/>
      <dgm:spPr/>
      <dgm:t>
        <a:bodyPr/>
        <a:lstStyle/>
        <a:p>
          <a:endParaRPr lang="el-GR"/>
        </a:p>
      </dgm:t>
    </dgm:pt>
    <dgm:pt modelId="{32BD04E7-E081-4AFF-9C3D-4047D5F32FD8}" type="sibTrans" cxnId="{F93977A2-ABDA-49A1-AE01-9B9DC3861F2B}">
      <dgm:prSet/>
      <dgm:spPr/>
      <dgm:t>
        <a:bodyPr/>
        <a:lstStyle/>
        <a:p>
          <a:endParaRPr lang="el-GR"/>
        </a:p>
      </dgm:t>
    </dgm:pt>
    <dgm:pt modelId="{34426BDC-D08D-4952-AC89-33AB8F423C61}" type="pres">
      <dgm:prSet presAssocID="{085B7C04-98BD-49D5-B16E-FCB567DF40C8}" presName="theList" presStyleCnt="0">
        <dgm:presLayoutVars>
          <dgm:dir/>
          <dgm:animLvl val="lvl"/>
          <dgm:resizeHandles val="exact"/>
        </dgm:presLayoutVars>
      </dgm:prSet>
      <dgm:spPr/>
    </dgm:pt>
    <dgm:pt modelId="{D57509E3-4608-4FC2-8E9F-CBEC76EF76C9}" type="pres">
      <dgm:prSet presAssocID="{3DC24277-A224-424F-BF75-347F7D3EA716}" presName="compNode" presStyleCnt="0"/>
      <dgm:spPr/>
    </dgm:pt>
    <dgm:pt modelId="{987E3EBF-9B8A-4597-B6CE-A0479F0325D0}" type="pres">
      <dgm:prSet presAssocID="{3DC24277-A224-424F-BF75-347F7D3EA716}" presName="aNode" presStyleLbl="bgShp" presStyleIdx="0" presStyleCnt="3"/>
      <dgm:spPr/>
    </dgm:pt>
    <dgm:pt modelId="{3640FE64-8FE0-49F0-A36B-0E6F3D6C6B5A}" type="pres">
      <dgm:prSet presAssocID="{3DC24277-A224-424F-BF75-347F7D3EA716}" presName="textNode" presStyleLbl="bgShp" presStyleIdx="0" presStyleCnt="3"/>
      <dgm:spPr/>
    </dgm:pt>
    <dgm:pt modelId="{CBF6840C-F775-42C8-A39F-E9967ED7A053}" type="pres">
      <dgm:prSet presAssocID="{3DC24277-A224-424F-BF75-347F7D3EA716}" presName="compChildNode" presStyleCnt="0"/>
      <dgm:spPr/>
    </dgm:pt>
    <dgm:pt modelId="{060CB1BB-7050-4CDB-9F0D-05ABD4B00556}" type="pres">
      <dgm:prSet presAssocID="{3DC24277-A224-424F-BF75-347F7D3EA716}" presName="theInnerList" presStyleCnt="0"/>
      <dgm:spPr/>
    </dgm:pt>
    <dgm:pt modelId="{9C9DE0B0-8848-4E1C-9BD4-FE397F6DFF0E}" type="pres">
      <dgm:prSet presAssocID="{DD8A4C5D-BE60-43BD-930A-0432BE266AE4}" presName="childNode" presStyleLbl="node1" presStyleIdx="0" presStyleCnt="7">
        <dgm:presLayoutVars>
          <dgm:bulletEnabled val="1"/>
        </dgm:presLayoutVars>
      </dgm:prSet>
      <dgm:spPr/>
    </dgm:pt>
    <dgm:pt modelId="{D8EF786E-6966-4F45-97FD-CA7B84D64879}" type="pres">
      <dgm:prSet presAssocID="{DD8A4C5D-BE60-43BD-930A-0432BE266AE4}" presName="aSpace2" presStyleCnt="0"/>
      <dgm:spPr/>
    </dgm:pt>
    <dgm:pt modelId="{1FED8085-D96C-48B7-8C71-E9138AC06C26}" type="pres">
      <dgm:prSet presAssocID="{61D44694-BFF5-4865-A116-D1190B287C13}" presName="childNode" presStyleLbl="node1" presStyleIdx="1" presStyleCnt="7">
        <dgm:presLayoutVars>
          <dgm:bulletEnabled val="1"/>
        </dgm:presLayoutVars>
      </dgm:prSet>
      <dgm:spPr/>
    </dgm:pt>
    <dgm:pt modelId="{74B697AE-E2C2-45D1-935F-A2C3FD3EE8C0}" type="pres">
      <dgm:prSet presAssocID="{3DC24277-A224-424F-BF75-347F7D3EA716}" presName="aSpace" presStyleCnt="0"/>
      <dgm:spPr/>
    </dgm:pt>
    <dgm:pt modelId="{B30509A1-C68F-4752-8FD8-89750A1AA13E}" type="pres">
      <dgm:prSet presAssocID="{B2990F69-D874-4A4F-9D94-EA23B7C14E81}" presName="compNode" presStyleCnt="0"/>
      <dgm:spPr/>
    </dgm:pt>
    <dgm:pt modelId="{05C16A5C-6B7B-48AC-B74E-4DADD2B49979}" type="pres">
      <dgm:prSet presAssocID="{B2990F69-D874-4A4F-9D94-EA23B7C14E81}" presName="aNode" presStyleLbl="bgShp" presStyleIdx="1" presStyleCnt="3"/>
      <dgm:spPr/>
    </dgm:pt>
    <dgm:pt modelId="{5233E00F-4F72-4A17-8F77-F4EF2FC8A30F}" type="pres">
      <dgm:prSet presAssocID="{B2990F69-D874-4A4F-9D94-EA23B7C14E81}" presName="textNode" presStyleLbl="bgShp" presStyleIdx="1" presStyleCnt="3"/>
      <dgm:spPr/>
    </dgm:pt>
    <dgm:pt modelId="{A7432768-BF62-49F8-BEE4-D221D28BDB83}" type="pres">
      <dgm:prSet presAssocID="{B2990F69-D874-4A4F-9D94-EA23B7C14E81}" presName="compChildNode" presStyleCnt="0"/>
      <dgm:spPr/>
    </dgm:pt>
    <dgm:pt modelId="{30F8B1E0-FF39-491A-9402-F6E3FA1BD915}" type="pres">
      <dgm:prSet presAssocID="{B2990F69-D874-4A4F-9D94-EA23B7C14E81}" presName="theInnerList" presStyleCnt="0"/>
      <dgm:spPr/>
    </dgm:pt>
    <dgm:pt modelId="{A30F9AC3-1177-478B-9972-2814086CA7E1}" type="pres">
      <dgm:prSet presAssocID="{2D8373C3-0059-4F18-A338-C8B9C1411D35}" presName="childNode" presStyleLbl="node1" presStyleIdx="2" presStyleCnt="7">
        <dgm:presLayoutVars>
          <dgm:bulletEnabled val="1"/>
        </dgm:presLayoutVars>
      </dgm:prSet>
      <dgm:spPr/>
    </dgm:pt>
    <dgm:pt modelId="{F58FE7E0-350D-443E-A931-7A2A1081EF42}" type="pres">
      <dgm:prSet presAssocID="{2D8373C3-0059-4F18-A338-C8B9C1411D35}" presName="aSpace2" presStyleCnt="0"/>
      <dgm:spPr/>
    </dgm:pt>
    <dgm:pt modelId="{907DE21B-8062-47AE-8657-15E090E86926}" type="pres">
      <dgm:prSet presAssocID="{CFC5B528-7217-4524-8718-E55A9164EC1F}" presName="childNode" presStyleLbl="node1" presStyleIdx="3" presStyleCnt="7">
        <dgm:presLayoutVars>
          <dgm:bulletEnabled val="1"/>
        </dgm:presLayoutVars>
      </dgm:prSet>
      <dgm:spPr/>
    </dgm:pt>
    <dgm:pt modelId="{C296B83C-6462-410C-828B-DD57040EDA09}" type="pres">
      <dgm:prSet presAssocID="{B2990F69-D874-4A4F-9D94-EA23B7C14E81}" presName="aSpace" presStyleCnt="0"/>
      <dgm:spPr/>
    </dgm:pt>
    <dgm:pt modelId="{A35D30F5-303E-43AA-99BF-68E699E20C88}" type="pres">
      <dgm:prSet presAssocID="{A36FED37-FECC-49CB-A7F6-B52CC42143B7}" presName="compNode" presStyleCnt="0"/>
      <dgm:spPr/>
    </dgm:pt>
    <dgm:pt modelId="{C22C4285-A171-42C2-9269-15BEF14B8A77}" type="pres">
      <dgm:prSet presAssocID="{A36FED37-FECC-49CB-A7F6-B52CC42143B7}" presName="aNode" presStyleLbl="bgShp" presStyleIdx="2" presStyleCnt="3"/>
      <dgm:spPr/>
    </dgm:pt>
    <dgm:pt modelId="{A21DB46F-CE42-4BF8-9CBE-043AFC6B186A}" type="pres">
      <dgm:prSet presAssocID="{A36FED37-FECC-49CB-A7F6-B52CC42143B7}" presName="textNode" presStyleLbl="bgShp" presStyleIdx="2" presStyleCnt="3"/>
      <dgm:spPr/>
    </dgm:pt>
    <dgm:pt modelId="{ECF05E79-F704-4527-A0C7-BCE4652C6C86}" type="pres">
      <dgm:prSet presAssocID="{A36FED37-FECC-49CB-A7F6-B52CC42143B7}" presName="compChildNode" presStyleCnt="0"/>
      <dgm:spPr/>
    </dgm:pt>
    <dgm:pt modelId="{0488A5C2-4553-4B5D-A742-9BC29DA4B438}" type="pres">
      <dgm:prSet presAssocID="{A36FED37-FECC-49CB-A7F6-B52CC42143B7}" presName="theInnerList" presStyleCnt="0"/>
      <dgm:spPr/>
    </dgm:pt>
    <dgm:pt modelId="{4B36E4AF-29F8-4F9F-8D71-EA678B389AE4}" type="pres">
      <dgm:prSet presAssocID="{6C2F0A67-70C7-457D-813C-E2DB332745B2}" presName="childNode" presStyleLbl="node1" presStyleIdx="4" presStyleCnt="7">
        <dgm:presLayoutVars>
          <dgm:bulletEnabled val="1"/>
        </dgm:presLayoutVars>
      </dgm:prSet>
      <dgm:spPr/>
    </dgm:pt>
    <dgm:pt modelId="{8CA5C161-B85A-4C95-8C62-96D10A4A441F}" type="pres">
      <dgm:prSet presAssocID="{6C2F0A67-70C7-457D-813C-E2DB332745B2}" presName="aSpace2" presStyleCnt="0"/>
      <dgm:spPr/>
    </dgm:pt>
    <dgm:pt modelId="{1C7C8A92-592E-4720-B2FD-49282C5CB9B3}" type="pres">
      <dgm:prSet presAssocID="{8118BAC1-878D-430A-8AFB-A3F1EABE0B2C}" presName="childNode" presStyleLbl="node1" presStyleIdx="5" presStyleCnt="7">
        <dgm:presLayoutVars>
          <dgm:bulletEnabled val="1"/>
        </dgm:presLayoutVars>
      </dgm:prSet>
      <dgm:spPr/>
    </dgm:pt>
    <dgm:pt modelId="{82C9FF9F-FE40-4835-A0F3-683B1BB05F47}" type="pres">
      <dgm:prSet presAssocID="{8118BAC1-878D-430A-8AFB-A3F1EABE0B2C}" presName="aSpace2" presStyleCnt="0"/>
      <dgm:spPr/>
    </dgm:pt>
    <dgm:pt modelId="{BFBA3109-FF4A-4E90-9240-F684D8741A4D}" type="pres">
      <dgm:prSet presAssocID="{A2C3B0B5-CBAD-404D-86E4-97FAFAF7EF9E}" presName="childNode" presStyleLbl="node1" presStyleIdx="6" presStyleCnt="7">
        <dgm:presLayoutVars>
          <dgm:bulletEnabled val="1"/>
        </dgm:presLayoutVars>
      </dgm:prSet>
      <dgm:spPr/>
    </dgm:pt>
  </dgm:ptLst>
  <dgm:cxnLst>
    <dgm:cxn modelId="{4CB0DC04-D301-4270-9CCA-592F1DD5CD94}" srcId="{B2990F69-D874-4A4F-9D94-EA23B7C14E81}" destId="{2D8373C3-0059-4F18-A338-C8B9C1411D35}" srcOrd="0" destOrd="0" parTransId="{D159F400-D34C-4925-9BCB-75F3B988DFEF}" sibTransId="{A24AFC38-99F1-4A16-8A12-D7166F8B032E}"/>
    <dgm:cxn modelId="{861E5A10-8D1B-4C92-90EB-F0F2E3FBF107}" type="presOf" srcId="{085B7C04-98BD-49D5-B16E-FCB567DF40C8}" destId="{34426BDC-D08D-4952-AC89-33AB8F423C61}" srcOrd="0" destOrd="0" presId="urn:microsoft.com/office/officeart/2005/8/layout/lProcess2"/>
    <dgm:cxn modelId="{B3D3A414-E3AA-4AD6-A7DA-61457B097C8A}" srcId="{3DC24277-A224-424F-BF75-347F7D3EA716}" destId="{61D44694-BFF5-4865-A116-D1190B287C13}" srcOrd="1" destOrd="0" parTransId="{A2D74B76-AC55-4C19-84B7-59656D6F8446}" sibTransId="{B13CD2AD-6DC8-496A-87EA-1E919927FC20}"/>
    <dgm:cxn modelId="{E593111C-BE5B-4513-8A01-54BE12ED26AD}" srcId="{085B7C04-98BD-49D5-B16E-FCB567DF40C8}" destId="{3DC24277-A224-424F-BF75-347F7D3EA716}" srcOrd="0" destOrd="0" parTransId="{7EEFA568-822E-4036-99D8-F9692FDBDC69}" sibTransId="{3DD0B270-F0D5-4C0C-8CFC-15FCBD52DE02}"/>
    <dgm:cxn modelId="{685D6624-F2BD-44E5-850D-30DC244B2DA2}" srcId="{A36FED37-FECC-49CB-A7F6-B52CC42143B7}" destId="{8118BAC1-878D-430A-8AFB-A3F1EABE0B2C}" srcOrd="1" destOrd="0" parTransId="{FB61A1E2-5FA5-4DAF-9EE4-DC2EA64E6A7D}" sibTransId="{85FB11A9-E8D1-4B65-A6C1-D2561CFC8D3B}"/>
    <dgm:cxn modelId="{52E4F02B-2A44-459E-8AE3-7CBA4F5C5875}" srcId="{085B7C04-98BD-49D5-B16E-FCB567DF40C8}" destId="{A36FED37-FECC-49CB-A7F6-B52CC42143B7}" srcOrd="2" destOrd="0" parTransId="{24C56F94-D2CD-4D13-8EA2-FF3225AE6383}" sibTransId="{3259DDCE-88AA-48B3-AF97-4152ED15C771}"/>
    <dgm:cxn modelId="{8C599E31-09A0-4D62-A70B-96CF66B65B2B}" srcId="{A36FED37-FECC-49CB-A7F6-B52CC42143B7}" destId="{6C2F0A67-70C7-457D-813C-E2DB332745B2}" srcOrd="0" destOrd="0" parTransId="{42875166-DF7E-4F77-9359-0A004AE65723}" sibTransId="{3F1E8D03-4495-4000-AF0F-2EC9F42A7385}"/>
    <dgm:cxn modelId="{DF7A3834-E0E4-415E-BA1E-1CC18B17058E}" srcId="{085B7C04-98BD-49D5-B16E-FCB567DF40C8}" destId="{B2990F69-D874-4A4F-9D94-EA23B7C14E81}" srcOrd="1" destOrd="0" parTransId="{30F674F9-5317-4374-A22A-DFBD2FAB3060}" sibTransId="{42B4EAE4-11EC-4B76-B1BB-9D4FB6D79766}"/>
    <dgm:cxn modelId="{49A97635-DB13-474F-B905-58E7D0D23548}" type="presOf" srcId="{A36FED37-FECC-49CB-A7F6-B52CC42143B7}" destId="{C22C4285-A171-42C2-9269-15BEF14B8A77}" srcOrd="0" destOrd="0" presId="urn:microsoft.com/office/officeart/2005/8/layout/lProcess2"/>
    <dgm:cxn modelId="{9EECF763-AD68-4D28-98E2-E1D60739E542}" type="presOf" srcId="{61D44694-BFF5-4865-A116-D1190B287C13}" destId="{1FED8085-D96C-48B7-8C71-E9138AC06C26}" srcOrd="0" destOrd="0" presId="urn:microsoft.com/office/officeart/2005/8/layout/lProcess2"/>
    <dgm:cxn modelId="{C1E3BA46-7953-4DE4-A4FF-058030080F6F}" type="presOf" srcId="{6C2F0A67-70C7-457D-813C-E2DB332745B2}" destId="{4B36E4AF-29F8-4F9F-8D71-EA678B389AE4}" srcOrd="0" destOrd="0" presId="urn:microsoft.com/office/officeart/2005/8/layout/lProcess2"/>
    <dgm:cxn modelId="{A5A7B14E-4D7B-41FF-8F3D-D97D26B49286}" type="presOf" srcId="{2D8373C3-0059-4F18-A338-C8B9C1411D35}" destId="{A30F9AC3-1177-478B-9972-2814086CA7E1}" srcOrd="0" destOrd="0" presId="urn:microsoft.com/office/officeart/2005/8/layout/lProcess2"/>
    <dgm:cxn modelId="{ACD8F071-F5A2-4936-9EFD-600D58836170}" srcId="{3DC24277-A224-424F-BF75-347F7D3EA716}" destId="{DD8A4C5D-BE60-43BD-930A-0432BE266AE4}" srcOrd="0" destOrd="0" parTransId="{DA9D9704-D5F1-4F34-85DD-D8258E691271}" sibTransId="{F4B3107D-98CB-4FD6-9578-6E50A8B3EBE5}"/>
    <dgm:cxn modelId="{B0E0C2A0-38AA-477F-A878-F01A485B56BC}" type="presOf" srcId="{3DC24277-A224-424F-BF75-347F7D3EA716}" destId="{987E3EBF-9B8A-4597-B6CE-A0479F0325D0}" srcOrd="0" destOrd="0" presId="urn:microsoft.com/office/officeart/2005/8/layout/lProcess2"/>
    <dgm:cxn modelId="{F93977A2-ABDA-49A1-AE01-9B9DC3861F2B}" srcId="{A36FED37-FECC-49CB-A7F6-B52CC42143B7}" destId="{A2C3B0B5-CBAD-404D-86E4-97FAFAF7EF9E}" srcOrd="2" destOrd="0" parTransId="{9C906C18-652B-403E-9201-7ED5A288CE75}" sibTransId="{32BD04E7-E081-4AFF-9C3D-4047D5F32FD8}"/>
    <dgm:cxn modelId="{7949F0A9-18D9-472C-B1EF-7DEE77CFC7AA}" type="presOf" srcId="{A36FED37-FECC-49CB-A7F6-B52CC42143B7}" destId="{A21DB46F-CE42-4BF8-9CBE-043AFC6B186A}" srcOrd="1" destOrd="0" presId="urn:microsoft.com/office/officeart/2005/8/layout/lProcess2"/>
    <dgm:cxn modelId="{553899BE-719B-4E21-86A0-921434539EB5}" type="presOf" srcId="{3DC24277-A224-424F-BF75-347F7D3EA716}" destId="{3640FE64-8FE0-49F0-A36B-0E6F3D6C6B5A}" srcOrd="1" destOrd="0" presId="urn:microsoft.com/office/officeart/2005/8/layout/lProcess2"/>
    <dgm:cxn modelId="{2E7ED3C7-F36E-4613-940C-3BCA6D94181F}" type="presOf" srcId="{B2990F69-D874-4A4F-9D94-EA23B7C14E81}" destId="{5233E00F-4F72-4A17-8F77-F4EF2FC8A30F}" srcOrd="1" destOrd="0" presId="urn:microsoft.com/office/officeart/2005/8/layout/lProcess2"/>
    <dgm:cxn modelId="{93D52BD4-52FC-42AF-A343-8017CD3A0949}" srcId="{B2990F69-D874-4A4F-9D94-EA23B7C14E81}" destId="{CFC5B528-7217-4524-8718-E55A9164EC1F}" srcOrd="1" destOrd="0" parTransId="{5A8D7E5A-1686-4A29-BB8F-BD4476BF8F5B}" sibTransId="{D7A74D2C-CA36-46DA-BE7A-E55FA638F65C}"/>
    <dgm:cxn modelId="{4EDAD3D9-304E-4A9A-97D5-29B431E771CC}" type="presOf" srcId="{A2C3B0B5-CBAD-404D-86E4-97FAFAF7EF9E}" destId="{BFBA3109-FF4A-4E90-9240-F684D8741A4D}" srcOrd="0" destOrd="0" presId="urn:microsoft.com/office/officeart/2005/8/layout/lProcess2"/>
    <dgm:cxn modelId="{231369E9-40F2-4955-BF93-77CBBB1C31A3}" type="presOf" srcId="{8118BAC1-878D-430A-8AFB-A3F1EABE0B2C}" destId="{1C7C8A92-592E-4720-B2FD-49282C5CB9B3}" srcOrd="0" destOrd="0" presId="urn:microsoft.com/office/officeart/2005/8/layout/lProcess2"/>
    <dgm:cxn modelId="{5F180FEB-CC85-4C57-80DB-F68713EC2263}" type="presOf" srcId="{B2990F69-D874-4A4F-9D94-EA23B7C14E81}" destId="{05C16A5C-6B7B-48AC-B74E-4DADD2B49979}" srcOrd="0" destOrd="0" presId="urn:microsoft.com/office/officeart/2005/8/layout/lProcess2"/>
    <dgm:cxn modelId="{58EA4DF1-E3F0-4842-84EF-ACF1D4643514}" type="presOf" srcId="{DD8A4C5D-BE60-43BD-930A-0432BE266AE4}" destId="{9C9DE0B0-8848-4E1C-9BD4-FE397F6DFF0E}" srcOrd="0" destOrd="0" presId="urn:microsoft.com/office/officeart/2005/8/layout/lProcess2"/>
    <dgm:cxn modelId="{BB2BE3FE-C2AC-42DD-943D-B66BA3457846}" type="presOf" srcId="{CFC5B528-7217-4524-8718-E55A9164EC1F}" destId="{907DE21B-8062-47AE-8657-15E090E86926}" srcOrd="0" destOrd="0" presId="urn:microsoft.com/office/officeart/2005/8/layout/lProcess2"/>
    <dgm:cxn modelId="{9A355C5D-5C14-4436-8ABE-150DB83566A8}" type="presParOf" srcId="{34426BDC-D08D-4952-AC89-33AB8F423C61}" destId="{D57509E3-4608-4FC2-8E9F-CBEC76EF76C9}" srcOrd="0" destOrd="0" presId="urn:microsoft.com/office/officeart/2005/8/layout/lProcess2"/>
    <dgm:cxn modelId="{61706AD2-7C2C-453A-850A-D69A73321904}" type="presParOf" srcId="{D57509E3-4608-4FC2-8E9F-CBEC76EF76C9}" destId="{987E3EBF-9B8A-4597-B6CE-A0479F0325D0}" srcOrd="0" destOrd="0" presId="urn:microsoft.com/office/officeart/2005/8/layout/lProcess2"/>
    <dgm:cxn modelId="{BA9A612F-23D4-4037-87DE-A1ED028A4913}" type="presParOf" srcId="{D57509E3-4608-4FC2-8E9F-CBEC76EF76C9}" destId="{3640FE64-8FE0-49F0-A36B-0E6F3D6C6B5A}" srcOrd="1" destOrd="0" presId="urn:microsoft.com/office/officeart/2005/8/layout/lProcess2"/>
    <dgm:cxn modelId="{98D7A83E-D629-40F9-BBDE-BCCCDEAC98C2}" type="presParOf" srcId="{D57509E3-4608-4FC2-8E9F-CBEC76EF76C9}" destId="{CBF6840C-F775-42C8-A39F-E9967ED7A053}" srcOrd="2" destOrd="0" presId="urn:microsoft.com/office/officeart/2005/8/layout/lProcess2"/>
    <dgm:cxn modelId="{5F13B080-3E25-4C29-8DB8-F90970C45CC7}" type="presParOf" srcId="{CBF6840C-F775-42C8-A39F-E9967ED7A053}" destId="{060CB1BB-7050-4CDB-9F0D-05ABD4B00556}" srcOrd="0" destOrd="0" presId="urn:microsoft.com/office/officeart/2005/8/layout/lProcess2"/>
    <dgm:cxn modelId="{A03F379F-A599-4655-B9AB-29E78C90CB9C}" type="presParOf" srcId="{060CB1BB-7050-4CDB-9F0D-05ABD4B00556}" destId="{9C9DE0B0-8848-4E1C-9BD4-FE397F6DFF0E}" srcOrd="0" destOrd="0" presId="urn:microsoft.com/office/officeart/2005/8/layout/lProcess2"/>
    <dgm:cxn modelId="{11685BFC-25AC-40C9-839E-223CAC16FF7D}" type="presParOf" srcId="{060CB1BB-7050-4CDB-9F0D-05ABD4B00556}" destId="{D8EF786E-6966-4F45-97FD-CA7B84D64879}" srcOrd="1" destOrd="0" presId="urn:microsoft.com/office/officeart/2005/8/layout/lProcess2"/>
    <dgm:cxn modelId="{F15ACBAE-6455-4902-85E8-7AEC92F69AA0}" type="presParOf" srcId="{060CB1BB-7050-4CDB-9F0D-05ABD4B00556}" destId="{1FED8085-D96C-48B7-8C71-E9138AC06C26}" srcOrd="2" destOrd="0" presId="urn:microsoft.com/office/officeart/2005/8/layout/lProcess2"/>
    <dgm:cxn modelId="{9EB334C2-CA2D-470B-8AA9-9E4E6B7B1BF6}" type="presParOf" srcId="{34426BDC-D08D-4952-AC89-33AB8F423C61}" destId="{74B697AE-E2C2-45D1-935F-A2C3FD3EE8C0}" srcOrd="1" destOrd="0" presId="urn:microsoft.com/office/officeart/2005/8/layout/lProcess2"/>
    <dgm:cxn modelId="{1E627DE1-8DA2-4724-A6FA-79D227AF023B}" type="presParOf" srcId="{34426BDC-D08D-4952-AC89-33AB8F423C61}" destId="{B30509A1-C68F-4752-8FD8-89750A1AA13E}" srcOrd="2" destOrd="0" presId="urn:microsoft.com/office/officeart/2005/8/layout/lProcess2"/>
    <dgm:cxn modelId="{EA33B85A-F45A-4C9F-B437-77C1BA192913}" type="presParOf" srcId="{B30509A1-C68F-4752-8FD8-89750A1AA13E}" destId="{05C16A5C-6B7B-48AC-B74E-4DADD2B49979}" srcOrd="0" destOrd="0" presId="urn:microsoft.com/office/officeart/2005/8/layout/lProcess2"/>
    <dgm:cxn modelId="{1D89658C-0BD7-46AC-A103-D3F793E36591}" type="presParOf" srcId="{B30509A1-C68F-4752-8FD8-89750A1AA13E}" destId="{5233E00F-4F72-4A17-8F77-F4EF2FC8A30F}" srcOrd="1" destOrd="0" presId="urn:microsoft.com/office/officeart/2005/8/layout/lProcess2"/>
    <dgm:cxn modelId="{3E331EF5-58D4-4B1A-BD48-5A6F37DB7156}" type="presParOf" srcId="{B30509A1-C68F-4752-8FD8-89750A1AA13E}" destId="{A7432768-BF62-49F8-BEE4-D221D28BDB83}" srcOrd="2" destOrd="0" presId="urn:microsoft.com/office/officeart/2005/8/layout/lProcess2"/>
    <dgm:cxn modelId="{50618712-60DD-41A9-848A-2CFBCEDF1128}" type="presParOf" srcId="{A7432768-BF62-49F8-BEE4-D221D28BDB83}" destId="{30F8B1E0-FF39-491A-9402-F6E3FA1BD915}" srcOrd="0" destOrd="0" presId="urn:microsoft.com/office/officeart/2005/8/layout/lProcess2"/>
    <dgm:cxn modelId="{1E3216D7-49E7-49A6-83C5-513B0DE213BE}" type="presParOf" srcId="{30F8B1E0-FF39-491A-9402-F6E3FA1BD915}" destId="{A30F9AC3-1177-478B-9972-2814086CA7E1}" srcOrd="0" destOrd="0" presId="urn:microsoft.com/office/officeart/2005/8/layout/lProcess2"/>
    <dgm:cxn modelId="{97655B56-4F55-40C0-A600-98360FB3CE35}" type="presParOf" srcId="{30F8B1E0-FF39-491A-9402-F6E3FA1BD915}" destId="{F58FE7E0-350D-443E-A931-7A2A1081EF42}" srcOrd="1" destOrd="0" presId="urn:microsoft.com/office/officeart/2005/8/layout/lProcess2"/>
    <dgm:cxn modelId="{EA550256-7DD5-4D70-81F9-235E89365FA4}" type="presParOf" srcId="{30F8B1E0-FF39-491A-9402-F6E3FA1BD915}" destId="{907DE21B-8062-47AE-8657-15E090E86926}" srcOrd="2" destOrd="0" presId="urn:microsoft.com/office/officeart/2005/8/layout/lProcess2"/>
    <dgm:cxn modelId="{BE8F5CE7-9340-46AB-8510-E54D197BCBBB}" type="presParOf" srcId="{34426BDC-D08D-4952-AC89-33AB8F423C61}" destId="{C296B83C-6462-410C-828B-DD57040EDA09}" srcOrd="3" destOrd="0" presId="urn:microsoft.com/office/officeart/2005/8/layout/lProcess2"/>
    <dgm:cxn modelId="{E6406AC3-DE37-4839-959D-E8D60CC323C2}" type="presParOf" srcId="{34426BDC-D08D-4952-AC89-33AB8F423C61}" destId="{A35D30F5-303E-43AA-99BF-68E699E20C88}" srcOrd="4" destOrd="0" presId="urn:microsoft.com/office/officeart/2005/8/layout/lProcess2"/>
    <dgm:cxn modelId="{47B29855-4A39-45B6-9EB3-F4DD160A3DAC}" type="presParOf" srcId="{A35D30F5-303E-43AA-99BF-68E699E20C88}" destId="{C22C4285-A171-42C2-9269-15BEF14B8A77}" srcOrd="0" destOrd="0" presId="urn:microsoft.com/office/officeart/2005/8/layout/lProcess2"/>
    <dgm:cxn modelId="{A460853C-27DE-42E6-A622-9253BA235D0B}" type="presParOf" srcId="{A35D30F5-303E-43AA-99BF-68E699E20C88}" destId="{A21DB46F-CE42-4BF8-9CBE-043AFC6B186A}" srcOrd="1" destOrd="0" presId="urn:microsoft.com/office/officeart/2005/8/layout/lProcess2"/>
    <dgm:cxn modelId="{E8B35801-6E4D-4527-AE64-2128A66E4BE0}" type="presParOf" srcId="{A35D30F5-303E-43AA-99BF-68E699E20C88}" destId="{ECF05E79-F704-4527-A0C7-BCE4652C6C86}" srcOrd="2" destOrd="0" presId="urn:microsoft.com/office/officeart/2005/8/layout/lProcess2"/>
    <dgm:cxn modelId="{BF3CB953-CB17-4825-8E4D-B7669660D8A7}" type="presParOf" srcId="{ECF05E79-F704-4527-A0C7-BCE4652C6C86}" destId="{0488A5C2-4553-4B5D-A742-9BC29DA4B438}" srcOrd="0" destOrd="0" presId="urn:microsoft.com/office/officeart/2005/8/layout/lProcess2"/>
    <dgm:cxn modelId="{F33D1D24-55B4-43FA-B2DA-3DED3BB6B99B}" type="presParOf" srcId="{0488A5C2-4553-4B5D-A742-9BC29DA4B438}" destId="{4B36E4AF-29F8-4F9F-8D71-EA678B389AE4}" srcOrd="0" destOrd="0" presId="urn:microsoft.com/office/officeart/2005/8/layout/lProcess2"/>
    <dgm:cxn modelId="{10A41BE7-5AA3-4D03-8ECA-C380639589B5}" type="presParOf" srcId="{0488A5C2-4553-4B5D-A742-9BC29DA4B438}" destId="{8CA5C161-B85A-4C95-8C62-96D10A4A441F}" srcOrd="1" destOrd="0" presId="urn:microsoft.com/office/officeart/2005/8/layout/lProcess2"/>
    <dgm:cxn modelId="{9EC5A3C1-91C4-4140-8645-755B18043F29}" type="presParOf" srcId="{0488A5C2-4553-4B5D-A742-9BC29DA4B438}" destId="{1C7C8A92-592E-4720-B2FD-49282C5CB9B3}" srcOrd="2" destOrd="0" presId="urn:microsoft.com/office/officeart/2005/8/layout/lProcess2"/>
    <dgm:cxn modelId="{BC7FE701-61E8-4E45-939F-701C20879E31}" type="presParOf" srcId="{0488A5C2-4553-4B5D-A742-9BC29DA4B438}" destId="{82C9FF9F-FE40-4835-A0F3-683B1BB05F47}" srcOrd="3" destOrd="0" presId="urn:microsoft.com/office/officeart/2005/8/layout/lProcess2"/>
    <dgm:cxn modelId="{D8294C80-CEB9-480F-AA4A-D297740D9B0D}" type="presParOf" srcId="{0488A5C2-4553-4B5D-A742-9BC29DA4B438}" destId="{BFBA3109-FF4A-4E90-9240-F684D8741A4D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39E2D3-2C8E-4EE5-9F37-574E9A81A12B}" type="doc">
      <dgm:prSet loTypeId="urn:microsoft.com/office/officeart/2005/8/layout/cycle3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923EF6B8-7292-44FA-90DC-0E789E26E3D7}">
      <dgm:prSet phldrT="[Κείμενο]"/>
      <dgm:spPr/>
      <dgm:t>
        <a:bodyPr/>
        <a:lstStyle/>
        <a:p>
          <a:r>
            <a:rPr lang="de" dirty="0"/>
            <a:t>Unternehmensumweltpolitik</a:t>
          </a:r>
          <a:endParaRPr lang="el-GR" dirty="0"/>
        </a:p>
      </dgm:t>
    </dgm:pt>
    <dgm:pt modelId="{73425DB2-CCB7-4689-9004-5E798808323F}" type="parTrans" cxnId="{1A3FCF90-8193-4EFA-87EC-6BA621D20C95}">
      <dgm:prSet/>
      <dgm:spPr/>
      <dgm:t>
        <a:bodyPr/>
        <a:lstStyle/>
        <a:p>
          <a:endParaRPr lang="el-GR"/>
        </a:p>
      </dgm:t>
    </dgm:pt>
    <dgm:pt modelId="{9ADFDE9F-03FA-48A5-8408-8D8AC1AEF72C}" type="sibTrans" cxnId="{1A3FCF90-8193-4EFA-87EC-6BA621D20C95}">
      <dgm:prSet/>
      <dgm:spPr/>
      <dgm:t>
        <a:bodyPr/>
        <a:lstStyle/>
        <a:p>
          <a:endParaRPr lang="el-GR"/>
        </a:p>
      </dgm:t>
    </dgm:pt>
    <dgm:pt modelId="{1D1C0CC1-7930-457E-8009-6C0CB0C41E0D}">
      <dgm:prSet phldrT="[Κείμενο]"/>
      <dgm:spPr/>
      <dgm:t>
        <a:bodyPr/>
        <a:lstStyle/>
        <a:p>
          <a:r>
            <a:rPr lang="de" dirty="0"/>
            <a:t>Unternehmensrichtlinie zur Lebensmittelsicherheit</a:t>
          </a:r>
          <a:endParaRPr lang="el-GR" dirty="0"/>
        </a:p>
      </dgm:t>
    </dgm:pt>
    <dgm:pt modelId="{928D88C9-147A-4665-B63F-023871B96667}" type="parTrans" cxnId="{A6B89CB1-FB33-4E0A-A95C-AC9A8CBAEC53}">
      <dgm:prSet/>
      <dgm:spPr/>
      <dgm:t>
        <a:bodyPr/>
        <a:lstStyle/>
        <a:p>
          <a:endParaRPr lang="el-GR"/>
        </a:p>
      </dgm:t>
    </dgm:pt>
    <dgm:pt modelId="{3902318A-F658-4852-BE00-87F9AB3EE522}" type="sibTrans" cxnId="{A6B89CB1-FB33-4E0A-A95C-AC9A8CBAEC53}">
      <dgm:prSet/>
      <dgm:spPr/>
      <dgm:t>
        <a:bodyPr/>
        <a:lstStyle/>
        <a:p>
          <a:endParaRPr lang="el-GR"/>
        </a:p>
      </dgm:t>
    </dgm:pt>
    <dgm:pt modelId="{82CD6A78-949E-429F-AB37-79D0C013F2AB}">
      <dgm:prSet phldrT="[Κείμενο]"/>
      <dgm:spPr/>
      <dgm:t>
        <a:bodyPr/>
        <a:lstStyle/>
        <a:p>
          <a:r>
            <a:rPr lang="de" dirty="0"/>
            <a:t>Unternehmensarbeitsstandards </a:t>
          </a:r>
          <a:r>
            <a:rPr lang="de" dirty="0" err="1"/>
            <a:t>und </a:t>
          </a:r>
          <a:r>
            <a:rPr lang="de" dirty="0"/>
            <a:t>Menschenrechtspolitik</a:t>
          </a:r>
          <a:endParaRPr lang="el-GR" dirty="0"/>
        </a:p>
      </dgm:t>
    </dgm:pt>
    <dgm:pt modelId="{EB4FFAEC-F020-40B0-894E-C1B15D31C215}" type="parTrans" cxnId="{50347B8C-DC0F-4FB1-A06E-B8C2BBB9E757}">
      <dgm:prSet/>
      <dgm:spPr/>
      <dgm:t>
        <a:bodyPr/>
        <a:lstStyle/>
        <a:p>
          <a:endParaRPr lang="el-GR"/>
        </a:p>
      </dgm:t>
    </dgm:pt>
    <dgm:pt modelId="{3128416F-93DE-4548-B4E6-F5F57A1EA85C}" type="sibTrans" cxnId="{50347B8C-DC0F-4FB1-A06E-B8C2BBB9E757}">
      <dgm:prSet/>
      <dgm:spPr/>
      <dgm:t>
        <a:bodyPr/>
        <a:lstStyle/>
        <a:p>
          <a:endParaRPr lang="el-GR"/>
        </a:p>
      </dgm:t>
    </dgm:pt>
    <dgm:pt modelId="{7843F31B-1B9C-40E7-8BA5-776891DBBB63}">
      <dgm:prSet phldrT="[Κείμενο]"/>
      <dgm:spPr/>
      <dgm:t>
        <a:bodyPr/>
        <a:lstStyle/>
        <a:p>
          <a:r>
            <a:rPr lang="de" dirty="0"/>
            <a:t>Unternehmenspolitik für die lokale Gemeinschaft</a:t>
          </a:r>
          <a:endParaRPr lang="el-GR" dirty="0"/>
        </a:p>
      </dgm:t>
    </dgm:pt>
    <dgm:pt modelId="{38E0E7B1-7619-4D21-9463-C52DF3E274E3}" type="parTrans" cxnId="{EBF77656-5FEC-490E-8713-52A9108DDEF9}">
      <dgm:prSet/>
      <dgm:spPr/>
      <dgm:t>
        <a:bodyPr/>
        <a:lstStyle/>
        <a:p>
          <a:endParaRPr lang="el-GR"/>
        </a:p>
      </dgm:t>
    </dgm:pt>
    <dgm:pt modelId="{29E749EF-AABA-4050-AB0D-2D8538C19FC3}" type="sibTrans" cxnId="{EBF77656-5FEC-490E-8713-52A9108DDEF9}">
      <dgm:prSet/>
      <dgm:spPr/>
      <dgm:t>
        <a:bodyPr/>
        <a:lstStyle/>
        <a:p>
          <a:endParaRPr lang="el-GR"/>
        </a:p>
      </dgm:t>
    </dgm:pt>
    <dgm:pt modelId="{F1339368-76E3-47AF-9076-1B34CEC48025}">
      <dgm:prSet phldrT="[Κείμενο]"/>
      <dgm:spPr/>
      <dgm:t>
        <a:bodyPr/>
        <a:lstStyle/>
        <a:p>
          <a:r>
            <a:rPr lang="de" dirty="0"/>
            <a:t>Unternehmensqualitätspolitik</a:t>
          </a:r>
          <a:endParaRPr lang="el-GR" dirty="0"/>
        </a:p>
      </dgm:t>
    </dgm:pt>
    <dgm:pt modelId="{5B209099-A932-4F9B-AE7A-14E2D6BB5E1D}" type="parTrans" cxnId="{FD197FCA-1A6D-4EF5-9B1F-D1900E487450}">
      <dgm:prSet/>
      <dgm:spPr/>
      <dgm:t>
        <a:bodyPr/>
        <a:lstStyle/>
        <a:p>
          <a:endParaRPr lang="el-GR"/>
        </a:p>
      </dgm:t>
    </dgm:pt>
    <dgm:pt modelId="{E634F6DD-39DD-473D-B3BC-ED435A57B35B}" type="sibTrans" cxnId="{FD197FCA-1A6D-4EF5-9B1F-D1900E487450}">
      <dgm:prSet/>
      <dgm:spPr/>
      <dgm:t>
        <a:bodyPr/>
        <a:lstStyle/>
        <a:p>
          <a:endParaRPr lang="el-GR"/>
        </a:p>
      </dgm:t>
    </dgm:pt>
    <dgm:pt modelId="{52EF11DB-5B59-41C7-A12D-D21C30FAD542}">
      <dgm:prSet/>
      <dgm:spPr/>
      <dgm:t>
        <a:bodyPr/>
        <a:lstStyle/>
        <a:p>
          <a:r>
            <a:rPr lang="de" dirty="0"/>
            <a:t>Unternehmensrichtlinie für Gesundheit und Sicherheit</a:t>
          </a:r>
          <a:endParaRPr lang="el-GR" dirty="0"/>
        </a:p>
      </dgm:t>
    </dgm:pt>
    <dgm:pt modelId="{4C0CA946-5902-4EA1-A05D-6195F89E028B}" type="parTrans" cxnId="{B38C7387-4777-4722-AAFC-20F705FDAAB0}">
      <dgm:prSet/>
      <dgm:spPr/>
      <dgm:t>
        <a:bodyPr/>
        <a:lstStyle/>
        <a:p>
          <a:endParaRPr lang="el-GR"/>
        </a:p>
      </dgm:t>
    </dgm:pt>
    <dgm:pt modelId="{769FF195-47EB-41EA-A44C-2C14D21C0F91}" type="sibTrans" cxnId="{B38C7387-4777-4722-AAFC-20F705FDAAB0}">
      <dgm:prSet/>
      <dgm:spPr/>
      <dgm:t>
        <a:bodyPr/>
        <a:lstStyle/>
        <a:p>
          <a:endParaRPr lang="el-GR"/>
        </a:p>
      </dgm:t>
    </dgm:pt>
    <dgm:pt modelId="{A32D4BA1-505B-4F1B-B19B-9B5EC1130AF7}">
      <dgm:prSet phldrT="[Κείμενο]"/>
      <dgm:spPr/>
      <dgm:t>
        <a:bodyPr/>
        <a:lstStyle/>
        <a:p>
          <a:r>
            <a:rPr lang="de" dirty="0"/>
            <a:t>Unternehmensnachhaltigkeitspolitik</a:t>
          </a:r>
          <a:endParaRPr lang="el-GR" dirty="0"/>
        </a:p>
      </dgm:t>
    </dgm:pt>
    <dgm:pt modelId="{A291BC27-E7A2-4247-AD65-830BA5EE68A7}" type="parTrans" cxnId="{DDCEB44F-88DC-4E3E-975F-BB41FD07D08A}">
      <dgm:prSet/>
      <dgm:spPr/>
      <dgm:t>
        <a:bodyPr/>
        <a:lstStyle/>
        <a:p>
          <a:endParaRPr lang="el-GR"/>
        </a:p>
      </dgm:t>
    </dgm:pt>
    <dgm:pt modelId="{1F9C717D-F00D-42E9-BE83-0FCC7B476247}" type="sibTrans" cxnId="{DDCEB44F-88DC-4E3E-975F-BB41FD07D08A}">
      <dgm:prSet/>
      <dgm:spPr/>
      <dgm:t>
        <a:bodyPr/>
        <a:lstStyle/>
        <a:p>
          <a:endParaRPr lang="el-GR"/>
        </a:p>
      </dgm:t>
    </dgm:pt>
    <dgm:pt modelId="{C2C95222-44B6-475D-AA6E-D25FF151A71D}" type="pres">
      <dgm:prSet presAssocID="{6A39E2D3-2C8E-4EE5-9F37-574E9A81A12B}" presName="Name0" presStyleCnt="0">
        <dgm:presLayoutVars>
          <dgm:dir/>
          <dgm:resizeHandles val="exact"/>
        </dgm:presLayoutVars>
      </dgm:prSet>
      <dgm:spPr/>
    </dgm:pt>
    <dgm:pt modelId="{D181A229-9250-4C09-9D76-6A1F1A0D132D}" type="pres">
      <dgm:prSet presAssocID="{6A39E2D3-2C8E-4EE5-9F37-574E9A81A12B}" presName="cycle" presStyleCnt="0"/>
      <dgm:spPr/>
    </dgm:pt>
    <dgm:pt modelId="{05C9A9BE-E830-4EE4-9ACA-E81D1A38F215}" type="pres">
      <dgm:prSet presAssocID="{923EF6B8-7292-44FA-90DC-0E789E26E3D7}" presName="nodeFirstNode" presStyleLbl="node1" presStyleIdx="0" presStyleCnt="7">
        <dgm:presLayoutVars>
          <dgm:bulletEnabled val="1"/>
        </dgm:presLayoutVars>
      </dgm:prSet>
      <dgm:spPr/>
    </dgm:pt>
    <dgm:pt modelId="{76031EB5-45CC-4846-BA25-F0DBC477541A}" type="pres">
      <dgm:prSet presAssocID="{9ADFDE9F-03FA-48A5-8408-8D8AC1AEF72C}" presName="sibTransFirstNode" presStyleLbl="bgShp" presStyleIdx="0" presStyleCnt="1"/>
      <dgm:spPr/>
    </dgm:pt>
    <dgm:pt modelId="{D70BEA18-EDE1-4CEC-9E22-55F52D0A3109}" type="pres">
      <dgm:prSet presAssocID="{1D1C0CC1-7930-457E-8009-6C0CB0C41E0D}" presName="nodeFollowingNodes" presStyleLbl="node1" presStyleIdx="1" presStyleCnt="7">
        <dgm:presLayoutVars>
          <dgm:bulletEnabled val="1"/>
        </dgm:presLayoutVars>
      </dgm:prSet>
      <dgm:spPr/>
    </dgm:pt>
    <dgm:pt modelId="{F303EB79-9A4A-4191-A3C4-08209F0B486E}" type="pres">
      <dgm:prSet presAssocID="{82CD6A78-949E-429F-AB37-79D0C013F2AB}" presName="nodeFollowingNodes" presStyleLbl="node1" presStyleIdx="2" presStyleCnt="7">
        <dgm:presLayoutVars>
          <dgm:bulletEnabled val="1"/>
        </dgm:presLayoutVars>
      </dgm:prSet>
      <dgm:spPr/>
    </dgm:pt>
    <dgm:pt modelId="{C35CCE29-4807-4E7D-90AD-C5137C3E7C64}" type="pres">
      <dgm:prSet presAssocID="{52EF11DB-5B59-41C7-A12D-D21C30FAD542}" presName="nodeFollowingNodes" presStyleLbl="node1" presStyleIdx="3" presStyleCnt="7">
        <dgm:presLayoutVars>
          <dgm:bulletEnabled val="1"/>
        </dgm:presLayoutVars>
      </dgm:prSet>
      <dgm:spPr/>
    </dgm:pt>
    <dgm:pt modelId="{8443EDB6-13BF-4CDC-9883-DAFFB819D872}" type="pres">
      <dgm:prSet presAssocID="{7843F31B-1B9C-40E7-8BA5-776891DBBB63}" presName="nodeFollowingNodes" presStyleLbl="node1" presStyleIdx="4" presStyleCnt="7">
        <dgm:presLayoutVars>
          <dgm:bulletEnabled val="1"/>
        </dgm:presLayoutVars>
      </dgm:prSet>
      <dgm:spPr/>
    </dgm:pt>
    <dgm:pt modelId="{1931ECEA-8D51-4AA0-8D27-0A3AB5253679}" type="pres">
      <dgm:prSet presAssocID="{F1339368-76E3-47AF-9076-1B34CEC48025}" presName="nodeFollowingNodes" presStyleLbl="node1" presStyleIdx="5" presStyleCnt="7">
        <dgm:presLayoutVars>
          <dgm:bulletEnabled val="1"/>
        </dgm:presLayoutVars>
      </dgm:prSet>
      <dgm:spPr/>
    </dgm:pt>
    <dgm:pt modelId="{D3C45BEC-2022-4AEC-9124-B68F516F1347}" type="pres">
      <dgm:prSet presAssocID="{A32D4BA1-505B-4F1B-B19B-9B5EC1130AF7}" presName="nodeFollowingNodes" presStyleLbl="node1" presStyleIdx="6" presStyleCnt="7">
        <dgm:presLayoutVars>
          <dgm:bulletEnabled val="1"/>
        </dgm:presLayoutVars>
      </dgm:prSet>
      <dgm:spPr/>
    </dgm:pt>
  </dgm:ptLst>
  <dgm:cxnLst>
    <dgm:cxn modelId="{29423404-D7F5-4C2F-A670-396D54A6E97E}" type="presOf" srcId="{F1339368-76E3-47AF-9076-1B34CEC48025}" destId="{1931ECEA-8D51-4AA0-8D27-0A3AB5253679}" srcOrd="0" destOrd="0" presId="urn:microsoft.com/office/officeart/2005/8/layout/cycle3"/>
    <dgm:cxn modelId="{C501FA07-3D4A-40A4-ADD3-353DEA2836E3}" type="presOf" srcId="{82CD6A78-949E-429F-AB37-79D0C013F2AB}" destId="{F303EB79-9A4A-4191-A3C4-08209F0B486E}" srcOrd="0" destOrd="0" presId="urn:microsoft.com/office/officeart/2005/8/layout/cycle3"/>
    <dgm:cxn modelId="{9834003D-9C7A-4FE3-B0D5-0853DFFA8580}" type="presOf" srcId="{6A39E2D3-2C8E-4EE5-9F37-574E9A81A12B}" destId="{C2C95222-44B6-475D-AA6E-D25FF151A71D}" srcOrd="0" destOrd="0" presId="urn:microsoft.com/office/officeart/2005/8/layout/cycle3"/>
    <dgm:cxn modelId="{88793D47-A871-4438-A156-056006C9B680}" type="presOf" srcId="{923EF6B8-7292-44FA-90DC-0E789E26E3D7}" destId="{05C9A9BE-E830-4EE4-9ACA-E81D1A38F215}" srcOrd="0" destOrd="0" presId="urn:microsoft.com/office/officeart/2005/8/layout/cycle3"/>
    <dgm:cxn modelId="{DDCEB44F-88DC-4E3E-975F-BB41FD07D08A}" srcId="{6A39E2D3-2C8E-4EE5-9F37-574E9A81A12B}" destId="{A32D4BA1-505B-4F1B-B19B-9B5EC1130AF7}" srcOrd="6" destOrd="0" parTransId="{A291BC27-E7A2-4247-AD65-830BA5EE68A7}" sibTransId="{1F9C717D-F00D-42E9-BE83-0FCC7B476247}"/>
    <dgm:cxn modelId="{EBF77656-5FEC-490E-8713-52A9108DDEF9}" srcId="{6A39E2D3-2C8E-4EE5-9F37-574E9A81A12B}" destId="{7843F31B-1B9C-40E7-8BA5-776891DBBB63}" srcOrd="4" destOrd="0" parTransId="{38E0E7B1-7619-4D21-9463-C52DF3E274E3}" sibTransId="{29E749EF-AABA-4050-AB0D-2D8538C19FC3}"/>
    <dgm:cxn modelId="{EE288078-3C69-4E20-AE73-DABE805BDB4C}" type="presOf" srcId="{9ADFDE9F-03FA-48A5-8408-8D8AC1AEF72C}" destId="{76031EB5-45CC-4846-BA25-F0DBC477541A}" srcOrd="0" destOrd="0" presId="urn:microsoft.com/office/officeart/2005/8/layout/cycle3"/>
    <dgm:cxn modelId="{B38C7387-4777-4722-AAFC-20F705FDAAB0}" srcId="{6A39E2D3-2C8E-4EE5-9F37-574E9A81A12B}" destId="{52EF11DB-5B59-41C7-A12D-D21C30FAD542}" srcOrd="3" destOrd="0" parTransId="{4C0CA946-5902-4EA1-A05D-6195F89E028B}" sibTransId="{769FF195-47EB-41EA-A44C-2C14D21C0F91}"/>
    <dgm:cxn modelId="{50347B8C-DC0F-4FB1-A06E-B8C2BBB9E757}" srcId="{6A39E2D3-2C8E-4EE5-9F37-574E9A81A12B}" destId="{82CD6A78-949E-429F-AB37-79D0C013F2AB}" srcOrd="2" destOrd="0" parTransId="{EB4FFAEC-F020-40B0-894E-C1B15D31C215}" sibTransId="{3128416F-93DE-4548-B4E6-F5F57A1EA85C}"/>
    <dgm:cxn modelId="{1A3FCF90-8193-4EFA-87EC-6BA621D20C95}" srcId="{6A39E2D3-2C8E-4EE5-9F37-574E9A81A12B}" destId="{923EF6B8-7292-44FA-90DC-0E789E26E3D7}" srcOrd="0" destOrd="0" parTransId="{73425DB2-CCB7-4689-9004-5E798808323F}" sibTransId="{9ADFDE9F-03FA-48A5-8408-8D8AC1AEF72C}"/>
    <dgm:cxn modelId="{89809AA0-C50D-4823-BDAD-A9C11D0A8039}" type="presOf" srcId="{1D1C0CC1-7930-457E-8009-6C0CB0C41E0D}" destId="{D70BEA18-EDE1-4CEC-9E22-55F52D0A3109}" srcOrd="0" destOrd="0" presId="urn:microsoft.com/office/officeart/2005/8/layout/cycle3"/>
    <dgm:cxn modelId="{A6B89CB1-FB33-4E0A-A95C-AC9A8CBAEC53}" srcId="{6A39E2D3-2C8E-4EE5-9F37-574E9A81A12B}" destId="{1D1C0CC1-7930-457E-8009-6C0CB0C41E0D}" srcOrd="1" destOrd="0" parTransId="{928D88C9-147A-4665-B63F-023871B96667}" sibTransId="{3902318A-F658-4852-BE00-87F9AB3EE522}"/>
    <dgm:cxn modelId="{CEF11EC2-03C4-4A59-A976-DDF2191F830C}" type="presOf" srcId="{7843F31B-1B9C-40E7-8BA5-776891DBBB63}" destId="{8443EDB6-13BF-4CDC-9883-DAFFB819D872}" srcOrd="0" destOrd="0" presId="urn:microsoft.com/office/officeart/2005/8/layout/cycle3"/>
    <dgm:cxn modelId="{FD197FCA-1A6D-4EF5-9B1F-D1900E487450}" srcId="{6A39E2D3-2C8E-4EE5-9F37-574E9A81A12B}" destId="{F1339368-76E3-47AF-9076-1B34CEC48025}" srcOrd="5" destOrd="0" parTransId="{5B209099-A932-4F9B-AE7A-14E2D6BB5E1D}" sibTransId="{E634F6DD-39DD-473D-B3BC-ED435A57B35B}"/>
    <dgm:cxn modelId="{EE12CDD0-3F54-4814-97E4-77C705DB4C5C}" type="presOf" srcId="{52EF11DB-5B59-41C7-A12D-D21C30FAD542}" destId="{C35CCE29-4807-4E7D-90AD-C5137C3E7C64}" srcOrd="0" destOrd="0" presId="urn:microsoft.com/office/officeart/2005/8/layout/cycle3"/>
    <dgm:cxn modelId="{134E7AD4-A4DB-4BF7-A46D-50CFE328F205}" type="presOf" srcId="{A32D4BA1-505B-4F1B-B19B-9B5EC1130AF7}" destId="{D3C45BEC-2022-4AEC-9124-B68F516F1347}" srcOrd="0" destOrd="0" presId="urn:microsoft.com/office/officeart/2005/8/layout/cycle3"/>
    <dgm:cxn modelId="{56F29680-B71B-4309-846F-06EEFF3C1798}" type="presParOf" srcId="{C2C95222-44B6-475D-AA6E-D25FF151A71D}" destId="{D181A229-9250-4C09-9D76-6A1F1A0D132D}" srcOrd="0" destOrd="0" presId="urn:microsoft.com/office/officeart/2005/8/layout/cycle3"/>
    <dgm:cxn modelId="{34456B73-608D-47AA-B346-3325763B1B5F}" type="presParOf" srcId="{D181A229-9250-4C09-9D76-6A1F1A0D132D}" destId="{05C9A9BE-E830-4EE4-9ACA-E81D1A38F215}" srcOrd="0" destOrd="0" presId="urn:microsoft.com/office/officeart/2005/8/layout/cycle3"/>
    <dgm:cxn modelId="{21762CA3-F242-469A-841C-F9A818F715FD}" type="presParOf" srcId="{D181A229-9250-4C09-9D76-6A1F1A0D132D}" destId="{76031EB5-45CC-4846-BA25-F0DBC477541A}" srcOrd="1" destOrd="0" presId="urn:microsoft.com/office/officeart/2005/8/layout/cycle3"/>
    <dgm:cxn modelId="{F203118D-E6AD-4CE9-9C5C-6579EABDA116}" type="presParOf" srcId="{D181A229-9250-4C09-9D76-6A1F1A0D132D}" destId="{D70BEA18-EDE1-4CEC-9E22-55F52D0A3109}" srcOrd="2" destOrd="0" presId="urn:microsoft.com/office/officeart/2005/8/layout/cycle3"/>
    <dgm:cxn modelId="{5B22F80F-706E-4AEB-9BAB-4CBF608D2FD6}" type="presParOf" srcId="{D181A229-9250-4C09-9D76-6A1F1A0D132D}" destId="{F303EB79-9A4A-4191-A3C4-08209F0B486E}" srcOrd="3" destOrd="0" presId="urn:microsoft.com/office/officeart/2005/8/layout/cycle3"/>
    <dgm:cxn modelId="{1CB41E50-13BA-43EC-A243-BE4AF3064521}" type="presParOf" srcId="{D181A229-9250-4C09-9D76-6A1F1A0D132D}" destId="{C35CCE29-4807-4E7D-90AD-C5137C3E7C64}" srcOrd="4" destOrd="0" presId="urn:microsoft.com/office/officeart/2005/8/layout/cycle3"/>
    <dgm:cxn modelId="{E6897345-24B1-498D-A111-959E25D4E156}" type="presParOf" srcId="{D181A229-9250-4C09-9D76-6A1F1A0D132D}" destId="{8443EDB6-13BF-4CDC-9883-DAFFB819D872}" srcOrd="5" destOrd="0" presId="urn:microsoft.com/office/officeart/2005/8/layout/cycle3"/>
    <dgm:cxn modelId="{A9A7FEE6-587D-4B50-91BF-07FEB3F79157}" type="presParOf" srcId="{D181A229-9250-4C09-9D76-6A1F1A0D132D}" destId="{1931ECEA-8D51-4AA0-8D27-0A3AB5253679}" srcOrd="6" destOrd="0" presId="urn:microsoft.com/office/officeart/2005/8/layout/cycle3"/>
    <dgm:cxn modelId="{CC1DFB85-F478-404C-B11B-6EABE0491532}" type="presParOf" srcId="{D181A229-9250-4C09-9D76-6A1F1A0D132D}" destId="{D3C45BEC-2022-4AEC-9124-B68F516F1347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0CD24D-33C8-4F62-8339-3C4B6E99E18C}" type="doc">
      <dgm:prSet loTypeId="urn:microsoft.com/office/officeart/2005/8/layout/radial1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F07DE665-9384-4869-BB7C-9A233005A875}">
      <dgm:prSet phldrT="[Κείμενο]" custT="1"/>
      <dgm:spPr/>
      <dgm:t>
        <a:bodyPr/>
        <a:lstStyle/>
        <a:p>
          <a:r>
            <a:rPr lang="de" sz="1100" b="1" dirty="0"/>
            <a:t>Umweltpolitik</a:t>
          </a:r>
          <a:br>
            <a:rPr lang="en-US" sz="1100" b="1" dirty="0"/>
          </a:br>
          <a:r>
            <a:rPr lang="de" sz="1100" b="1" dirty="0"/>
            <a:t>​</a:t>
          </a:r>
          <a:endParaRPr lang="el-GR" sz="1100" b="1" dirty="0"/>
        </a:p>
      </dgm:t>
    </dgm:pt>
    <dgm:pt modelId="{023B79A5-ABBD-4A5E-B261-11026B6BA4BC}" type="parTrans" cxnId="{BC39AC34-E528-48A0-9580-1AF8BEA32E38}">
      <dgm:prSet/>
      <dgm:spPr/>
      <dgm:t>
        <a:bodyPr/>
        <a:lstStyle/>
        <a:p>
          <a:endParaRPr lang="el-GR" sz="2400" b="1"/>
        </a:p>
      </dgm:t>
    </dgm:pt>
    <dgm:pt modelId="{28CC4276-86A7-4C11-A5D6-746EAD813038}" type="sibTrans" cxnId="{BC39AC34-E528-48A0-9580-1AF8BEA32E38}">
      <dgm:prSet/>
      <dgm:spPr/>
      <dgm:t>
        <a:bodyPr/>
        <a:lstStyle/>
        <a:p>
          <a:endParaRPr lang="el-GR" sz="2400" b="1"/>
        </a:p>
      </dgm:t>
    </dgm:pt>
    <dgm:pt modelId="{4C72FDBA-AC00-44AD-B386-AD1774059253}">
      <dgm:prSet phldrT="[Κείμενο]" custT="1"/>
      <dgm:spPr/>
      <dgm:t>
        <a:bodyPr/>
        <a:lstStyle/>
        <a:p>
          <a:r>
            <a:rPr lang="de" sz="1100" b="1" dirty="0"/>
            <a:t>Umweltschutz</a:t>
          </a:r>
          <a:endParaRPr lang="el-GR" sz="1100" b="1" dirty="0"/>
        </a:p>
      </dgm:t>
    </dgm:pt>
    <dgm:pt modelId="{8A1B3D06-5368-4F26-A1C9-23C54C2A6D64}" type="parTrans" cxnId="{1223E71B-D310-4CEA-B85C-511393614A80}">
      <dgm:prSet custT="1"/>
      <dgm:spPr/>
      <dgm:t>
        <a:bodyPr/>
        <a:lstStyle/>
        <a:p>
          <a:endParaRPr lang="el-GR" sz="700" b="1"/>
        </a:p>
      </dgm:t>
    </dgm:pt>
    <dgm:pt modelId="{A55B275F-76F6-4375-9437-AA6F4618CEA9}" type="sibTrans" cxnId="{1223E71B-D310-4CEA-B85C-511393614A80}">
      <dgm:prSet/>
      <dgm:spPr/>
      <dgm:t>
        <a:bodyPr/>
        <a:lstStyle/>
        <a:p>
          <a:endParaRPr lang="el-GR" sz="2400" b="1"/>
        </a:p>
      </dgm:t>
    </dgm:pt>
    <dgm:pt modelId="{56A9048B-952B-4328-8BEA-3023819EA910}">
      <dgm:prSet phldrT="[Κείμενο]" custT="1"/>
      <dgm:spPr/>
      <dgm:t>
        <a:bodyPr/>
        <a:lstStyle/>
        <a:p>
          <a:r>
            <a:rPr lang="de" sz="1100" b="1" dirty="0"/>
            <a:t>Zusammenarbeit mit Kunden</a:t>
          </a:r>
          <a:endParaRPr lang="el-GR" sz="1100" b="1" dirty="0"/>
        </a:p>
      </dgm:t>
    </dgm:pt>
    <dgm:pt modelId="{2BADEF20-82DE-48A1-A23D-DD936B6A3D6A}" type="parTrans" cxnId="{09B980B1-E16D-4F49-9A52-D9CE6AEF7191}">
      <dgm:prSet custT="1"/>
      <dgm:spPr/>
      <dgm:t>
        <a:bodyPr/>
        <a:lstStyle/>
        <a:p>
          <a:endParaRPr lang="el-GR" sz="700" b="1"/>
        </a:p>
      </dgm:t>
    </dgm:pt>
    <dgm:pt modelId="{E3709290-0B0C-4834-8F35-4E6148B0AE27}" type="sibTrans" cxnId="{09B980B1-E16D-4F49-9A52-D9CE6AEF7191}">
      <dgm:prSet/>
      <dgm:spPr/>
      <dgm:t>
        <a:bodyPr/>
        <a:lstStyle/>
        <a:p>
          <a:endParaRPr lang="el-GR" sz="2400" b="1"/>
        </a:p>
      </dgm:t>
    </dgm:pt>
    <dgm:pt modelId="{88A1A127-3F41-4DDF-9B48-5EC2A8EFEFCF}">
      <dgm:prSet custT="1"/>
      <dgm:spPr/>
      <dgm:t>
        <a:bodyPr/>
        <a:lstStyle/>
        <a:p>
          <a:r>
            <a:rPr lang="de" sz="1100" b="1" dirty="0"/>
            <a:t>Wassermanagement</a:t>
          </a:r>
          <a:endParaRPr lang="el-GR" sz="1100" b="1" dirty="0"/>
        </a:p>
      </dgm:t>
    </dgm:pt>
    <dgm:pt modelId="{AC924811-16F4-4FBB-90CE-39C9D9EE5186}" type="parTrans" cxnId="{C8866D70-11E5-4530-9B7E-E3A1A4EFF687}">
      <dgm:prSet custT="1"/>
      <dgm:spPr/>
      <dgm:t>
        <a:bodyPr/>
        <a:lstStyle/>
        <a:p>
          <a:endParaRPr lang="el-GR" sz="700" b="1"/>
        </a:p>
      </dgm:t>
    </dgm:pt>
    <dgm:pt modelId="{59E0D41A-7A8D-4C02-A8F2-7A46A9352E53}" type="sibTrans" cxnId="{C8866D70-11E5-4530-9B7E-E3A1A4EFF687}">
      <dgm:prSet/>
      <dgm:spPr/>
      <dgm:t>
        <a:bodyPr/>
        <a:lstStyle/>
        <a:p>
          <a:endParaRPr lang="el-GR" sz="2400" b="1"/>
        </a:p>
      </dgm:t>
    </dgm:pt>
    <dgm:pt modelId="{D3C47B8F-5130-4EF3-8109-37F177A64797}">
      <dgm:prSet phldrT="[Κείμενο]" custT="1"/>
      <dgm:spPr/>
      <dgm:t>
        <a:bodyPr/>
        <a:lstStyle/>
        <a:p>
          <a:r>
            <a:rPr lang="de" sz="1100" b="1" dirty="0"/>
            <a:t>Energiemanagement</a:t>
          </a:r>
          <a:endParaRPr lang="el-GR" sz="1100" b="1" dirty="0"/>
        </a:p>
      </dgm:t>
    </dgm:pt>
    <dgm:pt modelId="{7B0080B1-3846-4E2D-BFAC-EE032BEE6632}" type="sibTrans" cxnId="{65805A17-091A-44A9-AEE4-CDFB8BF69F8D}">
      <dgm:prSet/>
      <dgm:spPr/>
      <dgm:t>
        <a:bodyPr/>
        <a:lstStyle/>
        <a:p>
          <a:endParaRPr lang="el-GR" sz="2400" b="1"/>
        </a:p>
      </dgm:t>
    </dgm:pt>
    <dgm:pt modelId="{BC873FBB-9E8A-4968-B8D7-247523347193}" type="parTrans" cxnId="{65805A17-091A-44A9-AEE4-CDFB8BF69F8D}">
      <dgm:prSet custT="1"/>
      <dgm:spPr/>
      <dgm:t>
        <a:bodyPr/>
        <a:lstStyle/>
        <a:p>
          <a:endParaRPr lang="el-GR" sz="700" b="1"/>
        </a:p>
      </dgm:t>
    </dgm:pt>
    <dgm:pt modelId="{054296B2-29D9-48D8-B2DB-5EE085DCD51F}">
      <dgm:prSet custT="1"/>
      <dgm:spPr/>
      <dgm:t>
        <a:bodyPr/>
        <a:lstStyle/>
        <a:p>
          <a:r>
            <a:rPr lang="de" sz="1100" b="1"/>
            <a:t>Abfallvermeidung und Recycling</a:t>
          </a:r>
          <a:endParaRPr lang="el-GR" sz="1100" b="1" dirty="0"/>
        </a:p>
      </dgm:t>
    </dgm:pt>
    <dgm:pt modelId="{9F18D030-3F88-458B-8701-B8B0ADF39D50}" type="parTrans" cxnId="{BCEECD34-66E7-4A7D-9AC4-048F43A197BB}">
      <dgm:prSet custT="1"/>
      <dgm:spPr/>
      <dgm:t>
        <a:bodyPr/>
        <a:lstStyle/>
        <a:p>
          <a:endParaRPr lang="el-GR" sz="700" b="1"/>
        </a:p>
      </dgm:t>
    </dgm:pt>
    <dgm:pt modelId="{05A7004B-5C03-4819-B833-E00DD767850E}" type="sibTrans" cxnId="{BCEECD34-66E7-4A7D-9AC4-048F43A197BB}">
      <dgm:prSet/>
      <dgm:spPr/>
      <dgm:t>
        <a:bodyPr/>
        <a:lstStyle/>
        <a:p>
          <a:endParaRPr lang="el-GR" sz="2400" b="1"/>
        </a:p>
      </dgm:t>
    </dgm:pt>
    <dgm:pt modelId="{ABBC9C34-A8EC-4D41-B78B-1E6BCDE08530}">
      <dgm:prSet phldrT="[Κείμενο]" custT="1"/>
      <dgm:spPr/>
      <dgm:t>
        <a:bodyPr/>
        <a:lstStyle/>
        <a:p>
          <a:r>
            <a:rPr lang="de" sz="1100" b="1" dirty="0"/>
            <a:t>Umweltmanagement</a:t>
          </a:r>
          <a:endParaRPr lang="el-GR" sz="1100" b="1" dirty="0"/>
        </a:p>
      </dgm:t>
    </dgm:pt>
    <dgm:pt modelId="{06AEE116-0855-4806-A66D-0230679B329C}" type="parTrans" cxnId="{5FF3FF2E-6B02-4AF9-84F5-91E12191D0CB}">
      <dgm:prSet custT="1"/>
      <dgm:spPr/>
      <dgm:t>
        <a:bodyPr/>
        <a:lstStyle/>
        <a:p>
          <a:endParaRPr lang="el-GR" sz="700" b="1"/>
        </a:p>
      </dgm:t>
    </dgm:pt>
    <dgm:pt modelId="{7AF32183-D371-4E53-B627-EE043FAF73A2}" type="sibTrans" cxnId="{5FF3FF2E-6B02-4AF9-84F5-91E12191D0CB}">
      <dgm:prSet/>
      <dgm:spPr/>
      <dgm:t>
        <a:bodyPr/>
        <a:lstStyle/>
        <a:p>
          <a:endParaRPr lang="el-GR" sz="2400" b="1"/>
        </a:p>
      </dgm:t>
    </dgm:pt>
    <dgm:pt modelId="{DECDF21E-647D-4DFC-9678-6265068AE62B}">
      <dgm:prSet phldrT="[Κείμενο]" custT="1"/>
      <dgm:spPr/>
      <dgm:t>
        <a:bodyPr/>
        <a:lstStyle/>
        <a:p>
          <a:r>
            <a:rPr lang="de" sz="1100" b="1" dirty="0"/>
            <a:t>Nachhaltiges Hoteldesign</a:t>
          </a:r>
          <a:endParaRPr lang="el-GR" sz="1100" b="1" dirty="0"/>
        </a:p>
      </dgm:t>
    </dgm:pt>
    <dgm:pt modelId="{9AF32ED9-6E77-4840-9DD0-7AB32C122CC7}" type="parTrans" cxnId="{0B56DA8F-AE86-4005-909D-2B2DB64C6EF9}">
      <dgm:prSet custT="1"/>
      <dgm:spPr/>
      <dgm:t>
        <a:bodyPr/>
        <a:lstStyle/>
        <a:p>
          <a:endParaRPr lang="el-GR" sz="700" b="1"/>
        </a:p>
      </dgm:t>
    </dgm:pt>
    <dgm:pt modelId="{79D411B9-FD03-477F-9FCA-F38DB4019D39}" type="sibTrans" cxnId="{0B56DA8F-AE86-4005-909D-2B2DB64C6EF9}">
      <dgm:prSet/>
      <dgm:spPr/>
      <dgm:t>
        <a:bodyPr/>
        <a:lstStyle/>
        <a:p>
          <a:endParaRPr lang="el-GR" sz="2400" b="1"/>
        </a:p>
      </dgm:t>
    </dgm:pt>
    <dgm:pt modelId="{9144ECAA-D8BB-4CD0-860B-B36DCDAE3351}" type="pres">
      <dgm:prSet presAssocID="{B00CD24D-33C8-4F62-8339-3C4B6E99E18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A73B7EF-0014-40DE-9B8A-35B771157B66}" type="pres">
      <dgm:prSet presAssocID="{F07DE665-9384-4869-BB7C-9A233005A875}" presName="centerShape" presStyleLbl="node0" presStyleIdx="0" presStyleCnt="1"/>
      <dgm:spPr/>
    </dgm:pt>
    <dgm:pt modelId="{9D367C19-8873-4F5F-AC28-C16AD5A3472A}" type="pres">
      <dgm:prSet presAssocID="{9AF32ED9-6E77-4840-9DD0-7AB32C122CC7}" presName="Name9" presStyleLbl="parChTrans1D2" presStyleIdx="0" presStyleCnt="7"/>
      <dgm:spPr/>
    </dgm:pt>
    <dgm:pt modelId="{32679071-659B-407A-A30A-3C2EA63079AA}" type="pres">
      <dgm:prSet presAssocID="{9AF32ED9-6E77-4840-9DD0-7AB32C122CC7}" presName="connTx" presStyleLbl="parChTrans1D2" presStyleIdx="0" presStyleCnt="7"/>
      <dgm:spPr/>
    </dgm:pt>
    <dgm:pt modelId="{7D5D687D-750D-48A4-B499-003D50F9B853}" type="pres">
      <dgm:prSet presAssocID="{DECDF21E-647D-4DFC-9678-6265068AE62B}" presName="node" presStyleLbl="node1" presStyleIdx="0" presStyleCnt="7">
        <dgm:presLayoutVars>
          <dgm:bulletEnabled val="1"/>
        </dgm:presLayoutVars>
      </dgm:prSet>
      <dgm:spPr/>
    </dgm:pt>
    <dgm:pt modelId="{B58DBE86-E47C-4860-AD80-40FC49095213}" type="pres">
      <dgm:prSet presAssocID="{06AEE116-0855-4806-A66D-0230679B329C}" presName="Name9" presStyleLbl="parChTrans1D2" presStyleIdx="1" presStyleCnt="7"/>
      <dgm:spPr/>
    </dgm:pt>
    <dgm:pt modelId="{1B84A5B5-4381-4A0D-B7D3-4AB977CD4ED4}" type="pres">
      <dgm:prSet presAssocID="{06AEE116-0855-4806-A66D-0230679B329C}" presName="connTx" presStyleLbl="parChTrans1D2" presStyleIdx="1" presStyleCnt="7"/>
      <dgm:spPr/>
    </dgm:pt>
    <dgm:pt modelId="{F092F9B0-91EF-4437-B59F-FDC349730D39}" type="pres">
      <dgm:prSet presAssocID="{ABBC9C34-A8EC-4D41-B78B-1E6BCDE08530}" presName="node" presStyleLbl="node1" presStyleIdx="1" presStyleCnt="7">
        <dgm:presLayoutVars>
          <dgm:bulletEnabled val="1"/>
        </dgm:presLayoutVars>
      </dgm:prSet>
      <dgm:spPr/>
    </dgm:pt>
    <dgm:pt modelId="{9249BD8A-8EF0-40C3-B559-D8467C589D52}" type="pres">
      <dgm:prSet presAssocID="{8A1B3D06-5368-4F26-A1C9-23C54C2A6D64}" presName="Name9" presStyleLbl="parChTrans1D2" presStyleIdx="2" presStyleCnt="7"/>
      <dgm:spPr/>
    </dgm:pt>
    <dgm:pt modelId="{0F4E8149-FB48-410A-B981-88D92C05FA96}" type="pres">
      <dgm:prSet presAssocID="{8A1B3D06-5368-4F26-A1C9-23C54C2A6D64}" presName="connTx" presStyleLbl="parChTrans1D2" presStyleIdx="2" presStyleCnt="7"/>
      <dgm:spPr/>
    </dgm:pt>
    <dgm:pt modelId="{220905DF-26BE-4572-A864-CC7E3D3F4CD3}" type="pres">
      <dgm:prSet presAssocID="{4C72FDBA-AC00-44AD-B386-AD1774059253}" presName="node" presStyleLbl="node1" presStyleIdx="2" presStyleCnt="7">
        <dgm:presLayoutVars>
          <dgm:bulletEnabled val="1"/>
        </dgm:presLayoutVars>
      </dgm:prSet>
      <dgm:spPr/>
    </dgm:pt>
    <dgm:pt modelId="{3B5D53E9-AAE3-4AC0-B172-40B8DBA45699}" type="pres">
      <dgm:prSet presAssocID="{AC924811-16F4-4FBB-90CE-39C9D9EE5186}" presName="Name9" presStyleLbl="parChTrans1D2" presStyleIdx="3" presStyleCnt="7"/>
      <dgm:spPr/>
    </dgm:pt>
    <dgm:pt modelId="{B5F7FBC9-A797-4B4C-AFA0-BEF6ADA30086}" type="pres">
      <dgm:prSet presAssocID="{AC924811-16F4-4FBB-90CE-39C9D9EE5186}" presName="connTx" presStyleLbl="parChTrans1D2" presStyleIdx="3" presStyleCnt="7"/>
      <dgm:spPr/>
    </dgm:pt>
    <dgm:pt modelId="{579A8270-1493-4A28-98E1-6EACC0FDE0A6}" type="pres">
      <dgm:prSet presAssocID="{88A1A127-3F41-4DDF-9B48-5EC2A8EFEFCF}" presName="node" presStyleLbl="node1" presStyleIdx="3" presStyleCnt="7">
        <dgm:presLayoutVars>
          <dgm:bulletEnabled val="1"/>
        </dgm:presLayoutVars>
      </dgm:prSet>
      <dgm:spPr/>
    </dgm:pt>
    <dgm:pt modelId="{7888A230-0C7F-4E61-BC3E-9E5E26C95775}" type="pres">
      <dgm:prSet presAssocID="{BC873FBB-9E8A-4968-B8D7-247523347193}" presName="Name9" presStyleLbl="parChTrans1D2" presStyleIdx="4" presStyleCnt="7"/>
      <dgm:spPr/>
    </dgm:pt>
    <dgm:pt modelId="{D7E451F4-E5F9-4E34-9B2D-49AF6A8D06C2}" type="pres">
      <dgm:prSet presAssocID="{BC873FBB-9E8A-4968-B8D7-247523347193}" presName="connTx" presStyleLbl="parChTrans1D2" presStyleIdx="4" presStyleCnt="7"/>
      <dgm:spPr/>
    </dgm:pt>
    <dgm:pt modelId="{1AB1C9CC-E673-4E90-A745-0FB7B1B3FE0E}" type="pres">
      <dgm:prSet presAssocID="{D3C47B8F-5130-4EF3-8109-37F177A64797}" presName="node" presStyleLbl="node1" presStyleIdx="4" presStyleCnt="7">
        <dgm:presLayoutVars>
          <dgm:bulletEnabled val="1"/>
        </dgm:presLayoutVars>
      </dgm:prSet>
      <dgm:spPr/>
    </dgm:pt>
    <dgm:pt modelId="{80EA3372-0D86-419C-9C48-AA77771C2ECE}" type="pres">
      <dgm:prSet presAssocID="{9F18D030-3F88-458B-8701-B8B0ADF39D50}" presName="Name9" presStyleLbl="parChTrans1D2" presStyleIdx="5" presStyleCnt="7"/>
      <dgm:spPr/>
    </dgm:pt>
    <dgm:pt modelId="{547122F6-3856-46E4-B181-B883332F08CC}" type="pres">
      <dgm:prSet presAssocID="{9F18D030-3F88-458B-8701-B8B0ADF39D50}" presName="connTx" presStyleLbl="parChTrans1D2" presStyleIdx="5" presStyleCnt="7"/>
      <dgm:spPr/>
    </dgm:pt>
    <dgm:pt modelId="{11824911-BB53-4EB0-B958-8513854E432F}" type="pres">
      <dgm:prSet presAssocID="{054296B2-29D9-48D8-B2DB-5EE085DCD51F}" presName="node" presStyleLbl="node1" presStyleIdx="5" presStyleCnt="7">
        <dgm:presLayoutVars>
          <dgm:bulletEnabled val="1"/>
        </dgm:presLayoutVars>
      </dgm:prSet>
      <dgm:spPr/>
    </dgm:pt>
    <dgm:pt modelId="{73FBBA54-090A-42F7-8112-91B8AAD73F2F}" type="pres">
      <dgm:prSet presAssocID="{2BADEF20-82DE-48A1-A23D-DD936B6A3D6A}" presName="Name9" presStyleLbl="parChTrans1D2" presStyleIdx="6" presStyleCnt="7"/>
      <dgm:spPr/>
    </dgm:pt>
    <dgm:pt modelId="{CB71AFC1-213B-49DC-9C6C-69C193947ED1}" type="pres">
      <dgm:prSet presAssocID="{2BADEF20-82DE-48A1-A23D-DD936B6A3D6A}" presName="connTx" presStyleLbl="parChTrans1D2" presStyleIdx="6" presStyleCnt="7"/>
      <dgm:spPr/>
    </dgm:pt>
    <dgm:pt modelId="{F564D02C-8696-4A38-BABE-0CF006051208}" type="pres">
      <dgm:prSet presAssocID="{56A9048B-952B-4328-8BEA-3023819EA910}" presName="node" presStyleLbl="node1" presStyleIdx="6" presStyleCnt="7">
        <dgm:presLayoutVars>
          <dgm:bulletEnabled val="1"/>
        </dgm:presLayoutVars>
      </dgm:prSet>
      <dgm:spPr/>
    </dgm:pt>
  </dgm:ptLst>
  <dgm:cxnLst>
    <dgm:cxn modelId="{6B277C03-D455-4E9A-A773-D4FCA7B06D28}" type="presOf" srcId="{AC924811-16F4-4FBB-90CE-39C9D9EE5186}" destId="{3B5D53E9-AAE3-4AC0-B172-40B8DBA45699}" srcOrd="0" destOrd="0" presId="urn:microsoft.com/office/officeart/2005/8/layout/radial1"/>
    <dgm:cxn modelId="{CADF5B09-B964-42BC-84CF-00FD7234327F}" type="presOf" srcId="{2BADEF20-82DE-48A1-A23D-DD936B6A3D6A}" destId="{CB71AFC1-213B-49DC-9C6C-69C193947ED1}" srcOrd="1" destOrd="0" presId="urn:microsoft.com/office/officeart/2005/8/layout/radial1"/>
    <dgm:cxn modelId="{BA87260A-9CEE-4E5A-AB79-D213E8CE7F34}" type="presOf" srcId="{F07DE665-9384-4869-BB7C-9A233005A875}" destId="{9A73B7EF-0014-40DE-9B8A-35B771157B66}" srcOrd="0" destOrd="0" presId="urn:microsoft.com/office/officeart/2005/8/layout/radial1"/>
    <dgm:cxn modelId="{65805A17-091A-44A9-AEE4-CDFB8BF69F8D}" srcId="{F07DE665-9384-4869-BB7C-9A233005A875}" destId="{D3C47B8F-5130-4EF3-8109-37F177A64797}" srcOrd="4" destOrd="0" parTransId="{BC873FBB-9E8A-4968-B8D7-247523347193}" sibTransId="{7B0080B1-3846-4E2D-BFAC-EE032BEE6632}"/>
    <dgm:cxn modelId="{1223E71B-D310-4CEA-B85C-511393614A80}" srcId="{F07DE665-9384-4869-BB7C-9A233005A875}" destId="{4C72FDBA-AC00-44AD-B386-AD1774059253}" srcOrd="2" destOrd="0" parTransId="{8A1B3D06-5368-4F26-A1C9-23C54C2A6D64}" sibTransId="{A55B275F-76F6-4375-9437-AA6F4618CEA9}"/>
    <dgm:cxn modelId="{DFD7B51F-D0E4-4402-BE6E-3C7A449FE53D}" type="presOf" srcId="{06AEE116-0855-4806-A66D-0230679B329C}" destId="{1B84A5B5-4381-4A0D-B7D3-4AB977CD4ED4}" srcOrd="1" destOrd="0" presId="urn:microsoft.com/office/officeart/2005/8/layout/radial1"/>
    <dgm:cxn modelId="{B5BDC025-0461-471D-B3EA-D1302D6BE65F}" type="presOf" srcId="{054296B2-29D9-48D8-B2DB-5EE085DCD51F}" destId="{11824911-BB53-4EB0-B958-8513854E432F}" srcOrd="0" destOrd="0" presId="urn:microsoft.com/office/officeart/2005/8/layout/radial1"/>
    <dgm:cxn modelId="{5FF3FF2E-6B02-4AF9-84F5-91E12191D0CB}" srcId="{F07DE665-9384-4869-BB7C-9A233005A875}" destId="{ABBC9C34-A8EC-4D41-B78B-1E6BCDE08530}" srcOrd="1" destOrd="0" parTransId="{06AEE116-0855-4806-A66D-0230679B329C}" sibTransId="{7AF32183-D371-4E53-B627-EE043FAF73A2}"/>
    <dgm:cxn modelId="{D998A934-38C6-46EF-B2B6-6FD4B764AD15}" type="presOf" srcId="{9AF32ED9-6E77-4840-9DD0-7AB32C122CC7}" destId="{9D367C19-8873-4F5F-AC28-C16AD5A3472A}" srcOrd="0" destOrd="0" presId="urn:microsoft.com/office/officeart/2005/8/layout/radial1"/>
    <dgm:cxn modelId="{BC39AC34-E528-48A0-9580-1AF8BEA32E38}" srcId="{B00CD24D-33C8-4F62-8339-3C4B6E99E18C}" destId="{F07DE665-9384-4869-BB7C-9A233005A875}" srcOrd="0" destOrd="0" parTransId="{023B79A5-ABBD-4A5E-B261-11026B6BA4BC}" sibTransId="{28CC4276-86A7-4C11-A5D6-746EAD813038}"/>
    <dgm:cxn modelId="{BCEECD34-66E7-4A7D-9AC4-048F43A197BB}" srcId="{F07DE665-9384-4869-BB7C-9A233005A875}" destId="{054296B2-29D9-48D8-B2DB-5EE085DCD51F}" srcOrd="5" destOrd="0" parTransId="{9F18D030-3F88-458B-8701-B8B0ADF39D50}" sibTransId="{05A7004B-5C03-4819-B833-E00DD767850E}"/>
    <dgm:cxn modelId="{465BE45F-9A46-40C9-BF9D-D36CAEFB02D9}" type="presOf" srcId="{BC873FBB-9E8A-4968-B8D7-247523347193}" destId="{D7E451F4-E5F9-4E34-9B2D-49AF6A8D06C2}" srcOrd="1" destOrd="0" presId="urn:microsoft.com/office/officeart/2005/8/layout/radial1"/>
    <dgm:cxn modelId="{C8866D70-11E5-4530-9B7E-E3A1A4EFF687}" srcId="{F07DE665-9384-4869-BB7C-9A233005A875}" destId="{88A1A127-3F41-4DDF-9B48-5EC2A8EFEFCF}" srcOrd="3" destOrd="0" parTransId="{AC924811-16F4-4FBB-90CE-39C9D9EE5186}" sibTransId="{59E0D41A-7A8D-4C02-A8F2-7A46A9352E53}"/>
    <dgm:cxn modelId="{0D4DAB53-ECA1-4F8C-B9A5-57A38DDDE359}" type="presOf" srcId="{06AEE116-0855-4806-A66D-0230679B329C}" destId="{B58DBE86-E47C-4860-AD80-40FC49095213}" srcOrd="0" destOrd="0" presId="urn:microsoft.com/office/officeart/2005/8/layout/radial1"/>
    <dgm:cxn modelId="{E8BCC856-C81E-40AE-B713-F3173C0FE843}" type="presOf" srcId="{9F18D030-3F88-458B-8701-B8B0ADF39D50}" destId="{80EA3372-0D86-419C-9C48-AA77771C2ECE}" srcOrd="0" destOrd="0" presId="urn:microsoft.com/office/officeart/2005/8/layout/radial1"/>
    <dgm:cxn modelId="{5C812077-BBE6-4995-8CF2-ABAFC77D5CEB}" type="presOf" srcId="{88A1A127-3F41-4DDF-9B48-5EC2A8EFEFCF}" destId="{579A8270-1493-4A28-98E1-6EACC0FDE0A6}" srcOrd="0" destOrd="0" presId="urn:microsoft.com/office/officeart/2005/8/layout/radial1"/>
    <dgm:cxn modelId="{E475DF7F-A815-4FE7-8846-AF0C4ECD1042}" type="presOf" srcId="{2BADEF20-82DE-48A1-A23D-DD936B6A3D6A}" destId="{73FBBA54-090A-42F7-8112-91B8AAD73F2F}" srcOrd="0" destOrd="0" presId="urn:microsoft.com/office/officeart/2005/8/layout/radial1"/>
    <dgm:cxn modelId="{ECB32F83-E9E4-4835-A1A0-DAC466A4936A}" type="presOf" srcId="{8A1B3D06-5368-4F26-A1C9-23C54C2A6D64}" destId="{9249BD8A-8EF0-40C3-B559-D8467C589D52}" srcOrd="0" destOrd="0" presId="urn:microsoft.com/office/officeart/2005/8/layout/radial1"/>
    <dgm:cxn modelId="{0B56DA8F-AE86-4005-909D-2B2DB64C6EF9}" srcId="{F07DE665-9384-4869-BB7C-9A233005A875}" destId="{DECDF21E-647D-4DFC-9678-6265068AE62B}" srcOrd="0" destOrd="0" parTransId="{9AF32ED9-6E77-4840-9DD0-7AB32C122CC7}" sibTransId="{79D411B9-FD03-477F-9FCA-F38DB4019D39}"/>
    <dgm:cxn modelId="{04573493-DB01-48A9-896C-5767882013AD}" type="presOf" srcId="{DECDF21E-647D-4DFC-9678-6265068AE62B}" destId="{7D5D687D-750D-48A4-B499-003D50F9B853}" srcOrd="0" destOrd="0" presId="urn:microsoft.com/office/officeart/2005/8/layout/radial1"/>
    <dgm:cxn modelId="{AD997E9F-9A9C-4296-85DC-176F34B88741}" type="presOf" srcId="{8A1B3D06-5368-4F26-A1C9-23C54C2A6D64}" destId="{0F4E8149-FB48-410A-B981-88D92C05FA96}" srcOrd="1" destOrd="0" presId="urn:microsoft.com/office/officeart/2005/8/layout/radial1"/>
    <dgm:cxn modelId="{BEDD0DA3-3D33-49BA-9B59-021D1383C874}" type="presOf" srcId="{56A9048B-952B-4328-8BEA-3023819EA910}" destId="{F564D02C-8696-4A38-BABE-0CF006051208}" srcOrd="0" destOrd="0" presId="urn:microsoft.com/office/officeart/2005/8/layout/radial1"/>
    <dgm:cxn modelId="{09B980B1-E16D-4F49-9A52-D9CE6AEF7191}" srcId="{F07DE665-9384-4869-BB7C-9A233005A875}" destId="{56A9048B-952B-4328-8BEA-3023819EA910}" srcOrd="6" destOrd="0" parTransId="{2BADEF20-82DE-48A1-A23D-DD936B6A3D6A}" sibTransId="{E3709290-0B0C-4834-8F35-4E6148B0AE27}"/>
    <dgm:cxn modelId="{29C164B6-B921-40DC-9A14-2D0022E2C0A8}" type="presOf" srcId="{4C72FDBA-AC00-44AD-B386-AD1774059253}" destId="{220905DF-26BE-4572-A864-CC7E3D3F4CD3}" srcOrd="0" destOrd="0" presId="urn:microsoft.com/office/officeart/2005/8/layout/radial1"/>
    <dgm:cxn modelId="{58DB9EBD-3E3D-447B-8B1F-C71D6726A0FC}" type="presOf" srcId="{9AF32ED9-6E77-4840-9DD0-7AB32C122CC7}" destId="{32679071-659B-407A-A30A-3C2EA63079AA}" srcOrd="1" destOrd="0" presId="urn:microsoft.com/office/officeart/2005/8/layout/radial1"/>
    <dgm:cxn modelId="{262A40C7-6AB1-4156-AE6A-8E0D6711FCEA}" type="presOf" srcId="{ABBC9C34-A8EC-4D41-B78B-1E6BCDE08530}" destId="{F092F9B0-91EF-4437-B59F-FDC349730D39}" srcOrd="0" destOrd="0" presId="urn:microsoft.com/office/officeart/2005/8/layout/radial1"/>
    <dgm:cxn modelId="{C30585D1-C772-437B-B003-1617C29F54A6}" type="presOf" srcId="{B00CD24D-33C8-4F62-8339-3C4B6E99E18C}" destId="{9144ECAA-D8BB-4CD0-860B-B36DCDAE3351}" srcOrd="0" destOrd="0" presId="urn:microsoft.com/office/officeart/2005/8/layout/radial1"/>
    <dgm:cxn modelId="{41F135E3-168F-4296-8725-70DFCA4EAA3C}" type="presOf" srcId="{AC924811-16F4-4FBB-90CE-39C9D9EE5186}" destId="{B5F7FBC9-A797-4B4C-AFA0-BEF6ADA30086}" srcOrd="1" destOrd="0" presId="urn:microsoft.com/office/officeart/2005/8/layout/radial1"/>
    <dgm:cxn modelId="{224417E5-7711-4B74-90DA-5D83E6636167}" type="presOf" srcId="{BC873FBB-9E8A-4968-B8D7-247523347193}" destId="{7888A230-0C7F-4E61-BC3E-9E5E26C95775}" srcOrd="0" destOrd="0" presId="urn:microsoft.com/office/officeart/2005/8/layout/radial1"/>
    <dgm:cxn modelId="{E5D311E9-4519-4196-9943-C28576AC5E9B}" type="presOf" srcId="{D3C47B8F-5130-4EF3-8109-37F177A64797}" destId="{1AB1C9CC-E673-4E90-A745-0FB7B1B3FE0E}" srcOrd="0" destOrd="0" presId="urn:microsoft.com/office/officeart/2005/8/layout/radial1"/>
    <dgm:cxn modelId="{FB7D99F8-8977-482A-B8B5-574C8DFF5A8B}" type="presOf" srcId="{9F18D030-3F88-458B-8701-B8B0ADF39D50}" destId="{547122F6-3856-46E4-B181-B883332F08CC}" srcOrd="1" destOrd="0" presId="urn:microsoft.com/office/officeart/2005/8/layout/radial1"/>
    <dgm:cxn modelId="{4B5ECA59-6D96-4F49-B541-DF5689D1AA66}" type="presParOf" srcId="{9144ECAA-D8BB-4CD0-860B-B36DCDAE3351}" destId="{9A73B7EF-0014-40DE-9B8A-35B771157B66}" srcOrd="0" destOrd="0" presId="urn:microsoft.com/office/officeart/2005/8/layout/radial1"/>
    <dgm:cxn modelId="{63B14FE9-5E2F-4150-8FF6-BAFB38D5B60F}" type="presParOf" srcId="{9144ECAA-D8BB-4CD0-860B-B36DCDAE3351}" destId="{9D367C19-8873-4F5F-AC28-C16AD5A3472A}" srcOrd="1" destOrd="0" presId="urn:microsoft.com/office/officeart/2005/8/layout/radial1"/>
    <dgm:cxn modelId="{C9FA3AA9-435A-45B6-BD68-FD1710AD1A5D}" type="presParOf" srcId="{9D367C19-8873-4F5F-AC28-C16AD5A3472A}" destId="{32679071-659B-407A-A30A-3C2EA63079AA}" srcOrd="0" destOrd="0" presId="urn:microsoft.com/office/officeart/2005/8/layout/radial1"/>
    <dgm:cxn modelId="{EE75C23D-5A21-4F28-AF4D-4AA026165386}" type="presParOf" srcId="{9144ECAA-D8BB-4CD0-860B-B36DCDAE3351}" destId="{7D5D687D-750D-48A4-B499-003D50F9B853}" srcOrd="2" destOrd="0" presId="urn:microsoft.com/office/officeart/2005/8/layout/radial1"/>
    <dgm:cxn modelId="{83D93C7F-6CDB-4ADF-9B1C-3C111812FD2A}" type="presParOf" srcId="{9144ECAA-D8BB-4CD0-860B-B36DCDAE3351}" destId="{B58DBE86-E47C-4860-AD80-40FC49095213}" srcOrd="3" destOrd="0" presId="urn:microsoft.com/office/officeart/2005/8/layout/radial1"/>
    <dgm:cxn modelId="{2AC2E231-256C-4A8C-B98D-D2B96D1226D3}" type="presParOf" srcId="{B58DBE86-E47C-4860-AD80-40FC49095213}" destId="{1B84A5B5-4381-4A0D-B7D3-4AB977CD4ED4}" srcOrd="0" destOrd="0" presId="urn:microsoft.com/office/officeart/2005/8/layout/radial1"/>
    <dgm:cxn modelId="{17E9DCD1-E573-4E89-BAB5-39658BDF102B}" type="presParOf" srcId="{9144ECAA-D8BB-4CD0-860B-B36DCDAE3351}" destId="{F092F9B0-91EF-4437-B59F-FDC349730D39}" srcOrd="4" destOrd="0" presId="urn:microsoft.com/office/officeart/2005/8/layout/radial1"/>
    <dgm:cxn modelId="{76BCD4B5-7596-40B5-82CE-18E332FC70E5}" type="presParOf" srcId="{9144ECAA-D8BB-4CD0-860B-B36DCDAE3351}" destId="{9249BD8A-8EF0-40C3-B559-D8467C589D52}" srcOrd="5" destOrd="0" presId="urn:microsoft.com/office/officeart/2005/8/layout/radial1"/>
    <dgm:cxn modelId="{6BC2A3A9-685B-4476-B4D0-1D314D8C1228}" type="presParOf" srcId="{9249BD8A-8EF0-40C3-B559-D8467C589D52}" destId="{0F4E8149-FB48-410A-B981-88D92C05FA96}" srcOrd="0" destOrd="0" presId="urn:microsoft.com/office/officeart/2005/8/layout/radial1"/>
    <dgm:cxn modelId="{5110F16B-5527-4D49-8867-869012692418}" type="presParOf" srcId="{9144ECAA-D8BB-4CD0-860B-B36DCDAE3351}" destId="{220905DF-26BE-4572-A864-CC7E3D3F4CD3}" srcOrd="6" destOrd="0" presId="urn:microsoft.com/office/officeart/2005/8/layout/radial1"/>
    <dgm:cxn modelId="{223FB526-B240-46F1-B0ED-9AEC1B905F49}" type="presParOf" srcId="{9144ECAA-D8BB-4CD0-860B-B36DCDAE3351}" destId="{3B5D53E9-AAE3-4AC0-B172-40B8DBA45699}" srcOrd="7" destOrd="0" presId="urn:microsoft.com/office/officeart/2005/8/layout/radial1"/>
    <dgm:cxn modelId="{8008594A-D9BC-4AD3-94CF-02E3F0789B7F}" type="presParOf" srcId="{3B5D53E9-AAE3-4AC0-B172-40B8DBA45699}" destId="{B5F7FBC9-A797-4B4C-AFA0-BEF6ADA30086}" srcOrd="0" destOrd="0" presId="urn:microsoft.com/office/officeart/2005/8/layout/radial1"/>
    <dgm:cxn modelId="{2E7E5116-7805-4186-8169-D9F6889A8BD4}" type="presParOf" srcId="{9144ECAA-D8BB-4CD0-860B-B36DCDAE3351}" destId="{579A8270-1493-4A28-98E1-6EACC0FDE0A6}" srcOrd="8" destOrd="0" presId="urn:microsoft.com/office/officeart/2005/8/layout/radial1"/>
    <dgm:cxn modelId="{B4D2ECF7-A876-4BA5-8913-8FB6D5B584E0}" type="presParOf" srcId="{9144ECAA-D8BB-4CD0-860B-B36DCDAE3351}" destId="{7888A230-0C7F-4E61-BC3E-9E5E26C95775}" srcOrd="9" destOrd="0" presId="urn:microsoft.com/office/officeart/2005/8/layout/radial1"/>
    <dgm:cxn modelId="{5D5BAD16-ECEB-4A45-81C7-C3EB4A736358}" type="presParOf" srcId="{7888A230-0C7F-4E61-BC3E-9E5E26C95775}" destId="{D7E451F4-E5F9-4E34-9B2D-49AF6A8D06C2}" srcOrd="0" destOrd="0" presId="urn:microsoft.com/office/officeart/2005/8/layout/radial1"/>
    <dgm:cxn modelId="{23CAC854-31EC-414F-A6C8-F5568A9F4C91}" type="presParOf" srcId="{9144ECAA-D8BB-4CD0-860B-B36DCDAE3351}" destId="{1AB1C9CC-E673-4E90-A745-0FB7B1B3FE0E}" srcOrd="10" destOrd="0" presId="urn:microsoft.com/office/officeart/2005/8/layout/radial1"/>
    <dgm:cxn modelId="{4211E54C-6B7E-4AD4-92A6-49F84FB799ED}" type="presParOf" srcId="{9144ECAA-D8BB-4CD0-860B-B36DCDAE3351}" destId="{80EA3372-0D86-419C-9C48-AA77771C2ECE}" srcOrd="11" destOrd="0" presId="urn:microsoft.com/office/officeart/2005/8/layout/radial1"/>
    <dgm:cxn modelId="{A5A3D39D-0753-43B5-AD8B-97230F76C0E2}" type="presParOf" srcId="{80EA3372-0D86-419C-9C48-AA77771C2ECE}" destId="{547122F6-3856-46E4-B181-B883332F08CC}" srcOrd="0" destOrd="0" presId="urn:microsoft.com/office/officeart/2005/8/layout/radial1"/>
    <dgm:cxn modelId="{CE109D57-A47C-44A9-821D-CDA074E64224}" type="presParOf" srcId="{9144ECAA-D8BB-4CD0-860B-B36DCDAE3351}" destId="{11824911-BB53-4EB0-B958-8513854E432F}" srcOrd="12" destOrd="0" presId="urn:microsoft.com/office/officeart/2005/8/layout/radial1"/>
    <dgm:cxn modelId="{3E843363-09CF-4A01-A05C-317F8F834719}" type="presParOf" srcId="{9144ECAA-D8BB-4CD0-860B-B36DCDAE3351}" destId="{73FBBA54-090A-42F7-8112-91B8AAD73F2F}" srcOrd="13" destOrd="0" presId="urn:microsoft.com/office/officeart/2005/8/layout/radial1"/>
    <dgm:cxn modelId="{C38A586D-7A15-45F7-AFC3-14116B515260}" type="presParOf" srcId="{73FBBA54-090A-42F7-8112-91B8AAD73F2F}" destId="{CB71AFC1-213B-49DC-9C6C-69C193947ED1}" srcOrd="0" destOrd="0" presId="urn:microsoft.com/office/officeart/2005/8/layout/radial1"/>
    <dgm:cxn modelId="{CA655105-2237-4DD8-811C-75A93709E994}" type="presParOf" srcId="{9144ECAA-D8BB-4CD0-860B-B36DCDAE3351}" destId="{F564D02C-8696-4A38-BABE-0CF006051208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6261C65-B812-4927-B691-A30C5CA4D402}" type="doc">
      <dgm:prSet loTypeId="urn:microsoft.com/office/officeart/2005/8/layout/matrix2" loCatId="matrix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93DBDEF3-59C8-44FD-94C4-95F4091A4567}">
      <dgm:prSet phldrT="[Κείμενο]"/>
      <dgm:spPr/>
      <dgm:t>
        <a:bodyPr/>
        <a:lstStyle/>
        <a:p>
          <a:r>
            <a:rPr lang="de" dirty="0"/>
            <a:t>Alle gesetzlichen und behördlichen Anforderungen erfüllen</a:t>
          </a:r>
          <a:endParaRPr lang="el-GR" dirty="0"/>
        </a:p>
      </dgm:t>
    </dgm:pt>
    <dgm:pt modelId="{9D56CA4B-06BA-4E0D-8937-40A0BA6B122F}" type="parTrans" cxnId="{A8FC285C-E057-443B-B357-05363484383C}">
      <dgm:prSet/>
      <dgm:spPr/>
      <dgm:t>
        <a:bodyPr/>
        <a:lstStyle/>
        <a:p>
          <a:endParaRPr lang="el-GR"/>
        </a:p>
      </dgm:t>
    </dgm:pt>
    <dgm:pt modelId="{B463B7B6-51DB-448F-A337-12661FFB3B26}" type="sibTrans" cxnId="{A8FC285C-E057-443B-B357-05363484383C}">
      <dgm:prSet/>
      <dgm:spPr/>
      <dgm:t>
        <a:bodyPr/>
        <a:lstStyle/>
        <a:p>
          <a:endParaRPr lang="el-GR"/>
        </a:p>
      </dgm:t>
    </dgm:pt>
    <dgm:pt modelId="{0F9578AF-0472-4DB0-B281-B574A1860E5F}">
      <dgm:prSet phldrT="[Κείμενο]"/>
      <dgm:spPr/>
      <dgm:t>
        <a:bodyPr/>
        <a:lstStyle/>
        <a:p>
          <a:r>
            <a:rPr lang="de" dirty="0"/>
            <a:t>Qualitäts- und Lebensmittelsicherheitsrichtlinien kontinuierlich überprüfen</a:t>
          </a:r>
          <a:endParaRPr lang="el-GR" dirty="0"/>
        </a:p>
      </dgm:t>
    </dgm:pt>
    <dgm:pt modelId="{58FD597B-4C96-41F4-90DE-940AAB8AF7B3}" type="parTrans" cxnId="{3C15153F-7C72-4669-A41D-308FDC222276}">
      <dgm:prSet/>
      <dgm:spPr/>
      <dgm:t>
        <a:bodyPr/>
        <a:lstStyle/>
        <a:p>
          <a:endParaRPr lang="el-GR"/>
        </a:p>
      </dgm:t>
    </dgm:pt>
    <dgm:pt modelId="{3686FC8B-4684-4C3A-9BF5-C324B11D965C}" type="sibTrans" cxnId="{3C15153F-7C72-4669-A41D-308FDC222276}">
      <dgm:prSet/>
      <dgm:spPr/>
      <dgm:t>
        <a:bodyPr/>
        <a:lstStyle/>
        <a:p>
          <a:endParaRPr lang="el-GR"/>
        </a:p>
      </dgm:t>
    </dgm:pt>
    <dgm:pt modelId="{62E9C5E6-990A-4268-B9E5-47240CAD6271}">
      <dgm:prSet phldrT="[Κείμενο]"/>
      <dgm:spPr/>
      <dgm:t>
        <a:bodyPr/>
        <a:lstStyle/>
        <a:p>
          <a:r>
            <a:rPr lang="de" dirty="0"/>
            <a:t>Häufige interne und externe Prüfungen</a:t>
          </a:r>
          <a:endParaRPr lang="el-GR" dirty="0"/>
        </a:p>
      </dgm:t>
    </dgm:pt>
    <dgm:pt modelId="{FAB7F9D6-10DD-4B9D-870B-A34693367A13}" type="parTrans" cxnId="{C424A277-A722-465C-931B-475CFAD3E725}">
      <dgm:prSet/>
      <dgm:spPr/>
      <dgm:t>
        <a:bodyPr/>
        <a:lstStyle/>
        <a:p>
          <a:endParaRPr lang="el-GR"/>
        </a:p>
      </dgm:t>
    </dgm:pt>
    <dgm:pt modelId="{90F84CBF-F1B6-45E8-B575-064204BBE0C4}" type="sibTrans" cxnId="{C424A277-A722-465C-931B-475CFAD3E725}">
      <dgm:prSet/>
      <dgm:spPr/>
      <dgm:t>
        <a:bodyPr/>
        <a:lstStyle/>
        <a:p>
          <a:endParaRPr lang="el-GR"/>
        </a:p>
      </dgm:t>
    </dgm:pt>
    <dgm:pt modelId="{EE15EA89-E175-4E27-B8D4-183C14360793}">
      <dgm:prSet/>
      <dgm:spPr/>
      <dgm:t>
        <a:bodyPr/>
        <a:lstStyle/>
        <a:p>
          <a:r>
            <a:rPr lang="de" dirty="0"/>
            <a:t>Eine Risikobewertungsmethodik anwenden</a:t>
          </a:r>
          <a:endParaRPr lang="el-GR" dirty="0"/>
        </a:p>
      </dgm:t>
    </dgm:pt>
    <dgm:pt modelId="{853F6E7D-A0CE-4F1B-9F17-1ACB3F5C65C0}" type="parTrans" cxnId="{D8E932E0-CCE8-4B8F-B1E5-43DB9BEC8037}">
      <dgm:prSet/>
      <dgm:spPr/>
      <dgm:t>
        <a:bodyPr/>
        <a:lstStyle/>
        <a:p>
          <a:endParaRPr lang="el-GR"/>
        </a:p>
      </dgm:t>
    </dgm:pt>
    <dgm:pt modelId="{435239A2-927C-4B4A-869A-11051C308E4A}" type="sibTrans" cxnId="{D8E932E0-CCE8-4B8F-B1E5-43DB9BEC8037}">
      <dgm:prSet/>
      <dgm:spPr/>
      <dgm:t>
        <a:bodyPr/>
        <a:lstStyle/>
        <a:p>
          <a:endParaRPr lang="el-GR"/>
        </a:p>
      </dgm:t>
    </dgm:pt>
    <dgm:pt modelId="{834B8C75-C946-4E0F-B158-C13E892EAB7B}" type="pres">
      <dgm:prSet presAssocID="{A6261C65-B812-4927-B691-A30C5CA4D402}" presName="matrix" presStyleCnt="0">
        <dgm:presLayoutVars>
          <dgm:chMax val="1"/>
          <dgm:dir/>
          <dgm:resizeHandles val="exact"/>
        </dgm:presLayoutVars>
      </dgm:prSet>
      <dgm:spPr/>
    </dgm:pt>
    <dgm:pt modelId="{42A87290-A40B-4F01-B25A-810EEC96DB08}" type="pres">
      <dgm:prSet presAssocID="{A6261C65-B812-4927-B691-A30C5CA4D402}" presName="axisShape" presStyleLbl="bgShp" presStyleIdx="0" presStyleCnt="1"/>
      <dgm:spPr/>
    </dgm:pt>
    <dgm:pt modelId="{F1E43617-56FE-4C7F-8E6E-CE2D9FA7AD7C}" type="pres">
      <dgm:prSet presAssocID="{A6261C65-B812-4927-B691-A30C5CA4D402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A62A452-2F58-4A5A-8BC1-7FE6E6118ED7}" type="pres">
      <dgm:prSet presAssocID="{A6261C65-B812-4927-B691-A30C5CA4D402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D39FC887-6E70-4407-9581-20246228C6FF}" type="pres">
      <dgm:prSet presAssocID="{A6261C65-B812-4927-B691-A30C5CA4D402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271C68B-D074-4AA6-968B-ADFA8181C37C}" type="pres">
      <dgm:prSet presAssocID="{A6261C65-B812-4927-B691-A30C5CA4D402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94C1B807-2F93-47AD-8ECA-038B55559EC1}" type="presOf" srcId="{62E9C5E6-990A-4268-B9E5-47240CAD6271}" destId="{1271C68B-D074-4AA6-968B-ADFA8181C37C}" srcOrd="0" destOrd="0" presId="urn:microsoft.com/office/officeart/2005/8/layout/matrix2"/>
    <dgm:cxn modelId="{3C15153F-7C72-4669-A41D-308FDC222276}" srcId="{A6261C65-B812-4927-B691-A30C5CA4D402}" destId="{0F9578AF-0472-4DB0-B281-B574A1860E5F}" srcOrd="1" destOrd="0" parTransId="{58FD597B-4C96-41F4-90DE-940AAB8AF7B3}" sibTransId="{3686FC8B-4684-4C3A-9BF5-C324B11D965C}"/>
    <dgm:cxn modelId="{A8FC285C-E057-443B-B357-05363484383C}" srcId="{A6261C65-B812-4927-B691-A30C5CA4D402}" destId="{93DBDEF3-59C8-44FD-94C4-95F4091A4567}" srcOrd="0" destOrd="0" parTransId="{9D56CA4B-06BA-4E0D-8937-40A0BA6B122F}" sibTransId="{B463B7B6-51DB-448F-A337-12661FFB3B26}"/>
    <dgm:cxn modelId="{14288F75-3960-42E3-8355-C3F145A4412F}" type="presOf" srcId="{A6261C65-B812-4927-B691-A30C5CA4D402}" destId="{834B8C75-C946-4E0F-B158-C13E892EAB7B}" srcOrd="0" destOrd="0" presId="urn:microsoft.com/office/officeart/2005/8/layout/matrix2"/>
    <dgm:cxn modelId="{C424A277-A722-465C-931B-475CFAD3E725}" srcId="{A6261C65-B812-4927-B691-A30C5CA4D402}" destId="{62E9C5E6-990A-4268-B9E5-47240CAD6271}" srcOrd="3" destOrd="0" parTransId="{FAB7F9D6-10DD-4B9D-870B-A34693367A13}" sibTransId="{90F84CBF-F1B6-45E8-B575-064204BBE0C4}"/>
    <dgm:cxn modelId="{759BD884-B1B9-4DBB-9A07-7C5590C190C9}" type="presOf" srcId="{93DBDEF3-59C8-44FD-94C4-95F4091A4567}" destId="{F1E43617-56FE-4C7F-8E6E-CE2D9FA7AD7C}" srcOrd="0" destOrd="0" presId="urn:microsoft.com/office/officeart/2005/8/layout/matrix2"/>
    <dgm:cxn modelId="{E818EA92-CEDA-49C8-800B-13995658810B}" type="presOf" srcId="{0F9578AF-0472-4DB0-B281-B574A1860E5F}" destId="{BA62A452-2F58-4A5A-8BC1-7FE6E6118ED7}" srcOrd="0" destOrd="0" presId="urn:microsoft.com/office/officeart/2005/8/layout/matrix2"/>
    <dgm:cxn modelId="{D8E932E0-CCE8-4B8F-B1E5-43DB9BEC8037}" srcId="{A6261C65-B812-4927-B691-A30C5CA4D402}" destId="{EE15EA89-E175-4E27-B8D4-183C14360793}" srcOrd="2" destOrd="0" parTransId="{853F6E7D-A0CE-4F1B-9F17-1ACB3F5C65C0}" sibTransId="{435239A2-927C-4B4A-869A-11051C308E4A}"/>
    <dgm:cxn modelId="{9F4E33E6-5C26-40A5-81A9-AC4BB8EBF7C2}" type="presOf" srcId="{EE15EA89-E175-4E27-B8D4-183C14360793}" destId="{D39FC887-6E70-4407-9581-20246228C6FF}" srcOrd="0" destOrd="0" presId="urn:microsoft.com/office/officeart/2005/8/layout/matrix2"/>
    <dgm:cxn modelId="{74012937-D4CB-42C5-8F37-238D02B3FC41}" type="presParOf" srcId="{834B8C75-C946-4E0F-B158-C13E892EAB7B}" destId="{42A87290-A40B-4F01-B25A-810EEC96DB08}" srcOrd="0" destOrd="0" presId="urn:microsoft.com/office/officeart/2005/8/layout/matrix2"/>
    <dgm:cxn modelId="{2F92E0B9-4660-4491-B6CE-CBCFD484F80A}" type="presParOf" srcId="{834B8C75-C946-4E0F-B158-C13E892EAB7B}" destId="{F1E43617-56FE-4C7F-8E6E-CE2D9FA7AD7C}" srcOrd="1" destOrd="0" presId="urn:microsoft.com/office/officeart/2005/8/layout/matrix2"/>
    <dgm:cxn modelId="{99067462-451B-432B-891C-58F17C362C5F}" type="presParOf" srcId="{834B8C75-C946-4E0F-B158-C13E892EAB7B}" destId="{BA62A452-2F58-4A5A-8BC1-7FE6E6118ED7}" srcOrd="2" destOrd="0" presId="urn:microsoft.com/office/officeart/2005/8/layout/matrix2"/>
    <dgm:cxn modelId="{4A7E2E9C-4D00-47B5-B47E-94BB428A98DA}" type="presParOf" srcId="{834B8C75-C946-4E0F-B158-C13E892EAB7B}" destId="{D39FC887-6E70-4407-9581-20246228C6FF}" srcOrd="3" destOrd="0" presId="urn:microsoft.com/office/officeart/2005/8/layout/matrix2"/>
    <dgm:cxn modelId="{E4609CF8-6B51-41AB-A8C9-F3ECBAE48BD7}" type="presParOf" srcId="{834B8C75-C946-4E0F-B158-C13E892EAB7B}" destId="{1271C68B-D074-4AA6-968B-ADFA8181C37C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AC8BB93-2F65-42A0-8FA2-7321E865082C}" type="doc">
      <dgm:prSet loTypeId="urn:microsoft.com/office/officeart/2005/8/layout/lProcess2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l-GR"/>
        </a:p>
      </dgm:t>
    </dgm:pt>
    <dgm:pt modelId="{146BBD24-14FF-40E3-BD84-B9D56D4FDEA3}">
      <dgm:prSet phldrT="[Κείμενο]"/>
      <dgm:spPr/>
      <dgm:t>
        <a:bodyPr/>
        <a:lstStyle/>
        <a:p>
          <a:r>
            <a:rPr lang="de" dirty="0"/>
            <a:t>Arbeitsschutz</a:t>
          </a:r>
          <a:endParaRPr lang="el-GR" dirty="0"/>
        </a:p>
      </dgm:t>
    </dgm:pt>
    <dgm:pt modelId="{BE09F11C-EE8D-41CF-8A8D-11C615F5043A}" type="parTrans" cxnId="{DBAC843A-D5EE-4EB5-989B-C498C40F5044}">
      <dgm:prSet/>
      <dgm:spPr/>
      <dgm:t>
        <a:bodyPr/>
        <a:lstStyle/>
        <a:p>
          <a:endParaRPr lang="el-GR"/>
        </a:p>
      </dgm:t>
    </dgm:pt>
    <dgm:pt modelId="{72A85614-3783-4F8B-A886-4B761FD95ED6}" type="sibTrans" cxnId="{DBAC843A-D5EE-4EB5-989B-C498C40F5044}">
      <dgm:prSet/>
      <dgm:spPr/>
      <dgm:t>
        <a:bodyPr/>
        <a:lstStyle/>
        <a:p>
          <a:endParaRPr lang="el-GR"/>
        </a:p>
      </dgm:t>
    </dgm:pt>
    <dgm:pt modelId="{AF84AEDC-2E8D-4B22-BE1C-5799419D68FB}">
      <dgm:prSet phldrT="[Κείμενο]"/>
      <dgm:spPr/>
      <dgm:t>
        <a:bodyPr/>
        <a:lstStyle/>
        <a:p>
          <a:r>
            <a:rPr lang="de" dirty="0"/>
            <a:t>Die Gesundheits- und Sicherheitsrisiken kontinuierlich identifizieren, bewerten und überprüfen</a:t>
          </a:r>
          <a:endParaRPr lang="el-GR" dirty="0"/>
        </a:p>
      </dgm:t>
    </dgm:pt>
    <dgm:pt modelId="{FD939A53-CF94-41EC-A567-EA1586F2284A}" type="parTrans" cxnId="{8B5D539B-632F-4149-A7A6-9098DCFB0184}">
      <dgm:prSet/>
      <dgm:spPr/>
      <dgm:t>
        <a:bodyPr/>
        <a:lstStyle/>
        <a:p>
          <a:endParaRPr lang="el-GR"/>
        </a:p>
      </dgm:t>
    </dgm:pt>
    <dgm:pt modelId="{E2DBB16B-F97C-4EA0-8207-7A696408483B}" type="sibTrans" cxnId="{8B5D539B-632F-4149-A7A6-9098DCFB0184}">
      <dgm:prSet/>
      <dgm:spPr/>
      <dgm:t>
        <a:bodyPr/>
        <a:lstStyle/>
        <a:p>
          <a:endParaRPr lang="el-GR"/>
        </a:p>
      </dgm:t>
    </dgm:pt>
    <dgm:pt modelId="{B1B07992-D537-4CF5-B7BB-9B0FC0182786}">
      <dgm:prSet phldrT="[Κείμενο]"/>
      <dgm:spPr/>
      <dgm:t>
        <a:bodyPr/>
        <a:lstStyle/>
        <a:p>
          <a:r>
            <a:rPr lang="de" dirty="0"/>
            <a:t>Gesundheits- und Sicherheitsziele festlegen und überprüfen</a:t>
          </a:r>
          <a:endParaRPr lang="el-GR" dirty="0"/>
        </a:p>
      </dgm:t>
    </dgm:pt>
    <dgm:pt modelId="{0F8499A0-5476-48E3-828B-6E1CAE16889A}" type="parTrans" cxnId="{8F50DF9C-274A-48D4-A062-42BFDDF40141}">
      <dgm:prSet/>
      <dgm:spPr/>
      <dgm:t>
        <a:bodyPr/>
        <a:lstStyle/>
        <a:p>
          <a:endParaRPr lang="el-GR"/>
        </a:p>
      </dgm:t>
    </dgm:pt>
    <dgm:pt modelId="{38562BD3-B75B-4F14-8DFD-6F14C67F738F}" type="sibTrans" cxnId="{8F50DF9C-274A-48D4-A062-42BFDDF40141}">
      <dgm:prSet/>
      <dgm:spPr/>
      <dgm:t>
        <a:bodyPr/>
        <a:lstStyle/>
        <a:p>
          <a:endParaRPr lang="el-GR"/>
        </a:p>
      </dgm:t>
    </dgm:pt>
    <dgm:pt modelId="{DA219A7E-4C06-449C-B6B4-373A8ECD91D4}">
      <dgm:prSet phldrT="[Κείμενο]"/>
      <dgm:spPr/>
      <dgm:t>
        <a:bodyPr/>
        <a:lstStyle/>
        <a:p>
          <a:r>
            <a:rPr lang="de" dirty="0"/>
            <a:t>Gebäudesicherheit</a:t>
          </a:r>
          <a:endParaRPr lang="el-GR" dirty="0"/>
        </a:p>
      </dgm:t>
    </dgm:pt>
    <dgm:pt modelId="{43405919-EEE6-4D0F-B1C9-8EF6606D9D28}" type="parTrans" cxnId="{F0AF9036-0E64-490D-9253-D8AC8A8D7579}">
      <dgm:prSet/>
      <dgm:spPr/>
      <dgm:t>
        <a:bodyPr/>
        <a:lstStyle/>
        <a:p>
          <a:endParaRPr lang="el-GR"/>
        </a:p>
      </dgm:t>
    </dgm:pt>
    <dgm:pt modelId="{0A21D7D8-D681-434A-846A-C7D6028F30C7}" type="sibTrans" cxnId="{F0AF9036-0E64-490D-9253-D8AC8A8D7579}">
      <dgm:prSet/>
      <dgm:spPr/>
      <dgm:t>
        <a:bodyPr/>
        <a:lstStyle/>
        <a:p>
          <a:endParaRPr lang="el-GR"/>
        </a:p>
      </dgm:t>
    </dgm:pt>
    <dgm:pt modelId="{AEFCA708-50C4-46D9-8BD0-5B6101FA7489}">
      <dgm:prSet phldrT="[Κείμενο]"/>
      <dgm:spPr/>
      <dgm:t>
        <a:bodyPr/>
        <a:lstStyle/>
        <a:p>
          <a:r>
            <a:rPr lang="de" dirty="0"/>
            <a:t>Hotels sind so konzipiert, dass sie die strengsten Sicherheitsregeln einhalten.</a:t>
          </a:r>
          <a:endParaRPr lang="el-GR" dirty="0"/>
        </a:p>
      </dgm:t>
    </dgm:pt>
    <dgm:pt modelId="{BF50F67C-F24D-4608-95DE-5E0A1740E873}" type="parTrans" cxnId="{719C289F-3BA3-44B6-B72F-5EE39748B5B8}">
      <dgm:prSet/>
      <dgm:spPr/>
      <dgm:t>
        <a:bodyPr/>
        <a:lstStyle/>
        <a:p>
          <a:endParaRPr lang="el-GR"/>
        </a:p>
      </dgm:t>
    </dgm:pt>
    <dgm:pt modelId="{FDD2C8B5-6D62-4AE0-94BA-F6BE10BE4A1F}" type="sibTrans" cxnId="{719C289F-3BA3-44B6-B72F-5EE39748B5B8}">
      <dgm:prSet/>
      <dgm:spPr/>
      <dgm:t>
        <a:bodyPr/>
        <a:lstStyle/>
        <a:p>
          <a:endParaRPr lang="el-GR"/>
        </a:p>
      </dgm:t>
    </dgm:pt>
    <dgm:pt modelId="{47C628E7-0234-4B13-88BC-84008E0B31EB}">
      <dgm:prSet phldrT="[Κείμενο]"/>
      <dgm:spPr/>
      <dgm:t>
        <a:bodyPr/>
        <a:lstStyle/>
        <a:p>
          <a:r>
            <a:rPr lang="de" dirty="0"/>
            <a:t>regelmäßige und fortlaufende Wartungsverfahren</a:t>
          </a:r>
          <a:endParaRPr lang="el-GR" dirty="0"/>
        </a:p>
      </dgm:t>
    </dgm:pt>
    <dgm:pt modelId="{22CA53BA-F43E-4545-BF28-828C29A84314}" type="parTrans" cxnId="{36F435E0-3136-433D-B158-5C0CB75F3E58}">
      <dgm:prSet/>
      <dgm:spPr/>
      <dgm:t>
        <a:bodyPr/>
        <a:lstStyle/>
        <a:p>
          <a:endParaRPr lang="el-GR"/>
        </a:p>
      </dgm:t>
    </dgm:pt>
    <dgm:pt modelId="{76ED71D3-883C-4961-8779-C3E73FCF1A4F}" type="sibTrans" cxnId="{36F435E0-3136-433D-B158-5C0CB75F3E58}">
      <dgm:prSet/>
      <dgm:spPr/>
      <dgm:t>
        <a:bodyPr/>
        <a:lstStyle/>
        <a:p>
          <a:endParaRPr lang="el-GR"/>
        </a:p>
      </dgm:t>
    </dgm:pt>
    <dgm:pt modelId="{485602F1-03A1-4002-9E16-4DC5FF3B98D9}">
      <dgm:prSet phldrT="[Κείμενο]"/>
      <dgm:spPr/>
      <dgm:t>
        <a:bodyPr/>
        <a:lstStyle/>
        <a:p>
          <a:r>
            <a:rPr lang="de" dirty="0"/>
            <a:t>Brandschutz</a:t>
          </a:r>
          <a:endParaRPr lang="el-GR" dirty="0"/>
        </a:p>
      </dgm:t>
    </dgm:pt>
    <dgm:pt modelId="{FCE7A085-4804-43C2-BC4C-9CFEECB9617D}" type="parTrans" cxnId="{2B1813EB-EDF9-4CFC-B4AF-4E3FA5A5CEFA}">
      <dgm:prSet/>
      <dgm:spPr/>
      <dgm:t>
        <a:bodyPr/>
        <a:lstStyle/>
        <a:p>
          <a:endParaRPr lang="el-GR"/>
        </a:p>
      </dgm:t>
    </dgm:pt>
    <dgm:pt modelId="{E52B2723-8713-4260-90AD-8DBF70345C64}" type="sibTrans" cxnId="{2B1813EB-EDF9-4CFC-B4AF-4E3FA5A5CEFA}">
      <dgm:prSet/>
      <dgm:spPr/>
      <dgm:t>
        <a:bodyPr/>
        <a:lstStyle/>
        <a:p>
          <a:endParaRPr lang="el-GR"/>
        </a:p>
      </dgm:t>
    </dgm:pt>
    <dgm:pt modelId="{93263DB1-3736-4EEE-808D-E85F9746CACB}">
      <dgm:prSet phldrT="[Κείμενο]"/>
      <dgm:spPr/>
      <dgm:t>
        <a:bodyPr/>
        <a:lstStyle/>
        <a:p>
          <a:r>
            <a:rPr lang="de" dirty="0"/>
            <a:t>Solide Bauweise</a:t>
          </a:r>
          <a:endParaRPr lang="el-GR" dirty="0"/>
        </a:p>
      </dgm:t>
    </dgm:pt>
    <dgm:pt modelId="{C3E87F9A-D43D-4919-AAA7-613E78BE3051}" type="parTrans" cxnId="{ADBAD62B-DC7E-49A3-8749-5A5DCFF0D66C}">
      <dgm:prSet/>
      <dgm:spPr/>
      <dgm:t>
        <a:bodyPr/>
        <a:lstStyle/>
        <a:p>
          <a:endParaRPr lang="el-GR"/>
        </a:p>
      </dgm:t>
    </dgm:pt>
    <dgm:pt modelId="{172659E7-C215-4857-9C76-1BEEBA7B2EC7}" type="sibTrans" cxnId="{ADBAD62B-DC7E-49A3-8749-5A5DCFF0D66C}">
      <dgm:prSet/>
      <dgm:spPr/>
      <dgm:t>
        <a:bodyPr/>
        <a:lstStyle/>
        <a:p>
          <a:endParaRPr lang="el-GR"/>
        </a:p>
      </dgm:t>
    </dgm:pt>
    <dgm:pt modelId="{9A2CD607-EE5B-4904-9F79-939F617CBC4F}">
      <dgm:prSet phldrT="[Κείμενο]"/>
      <dgm:spPr/>
      <dgm:t>
        <a:bodyPr/>
        <a:lstStyle/>
        <a:p>
          <a:r>
            <a:rPr lang="de" dirty="0"/>
            <a:t>Regelmäßige Wartung der Feuerlöschausrüstung</a:t>
          </a:r>
          <a:endParaRPr lang="el-GR" dirty="0"/>
        </a:p>
      </dgm:t>
    </dgm:pt>
    <dgm:pt modelId="{58C4904D-819D-4668-A3FF-4A63331BE919}" type="parTrans" cxnId="{ED23094B-7F28-4A89-8349-ECA977D0ECDC}">
      <dgm:prSet/>
      <dgm:spPr/>
      <dgm:t>
        <a:bodyPr/>
        <a:lstStyle/>
        <a:p>
          <a:endParaRPr lang="el-GR"/>
        </a:p>
      </dgm:t>
    </dgm:pt>
    <dgm:pt modelId="{D18BEDB1-5FF6-4173-8D36-FABCCE7B8D17}" type="sibTrans" cxnId="{ED23094B-7F28-4A89-8349-ECA977D0ECDC}">
      <dgm:prSet/>
      <dgm:spPr/>
      <dgm:t>
        <a:bodyPr/>
        <a:lstStyle/>
        <a:p>
          <a:endParaRPr lang="el-GR"/>
        </a:p>
      </dgm:t>
    </dgm:pt>
    <dgm:pt modelId="{C06F88EB-6C61-4141-8598-B8A75B061D77}">
      <dgm:prSet phldrT="[Κείμενο]"/>
      <dgm:spPr/>
      <dgm:t>
        <a:bodyPr/>
        <a:lstStyle/>
        <a:p>
          <a:r>
            <a:rPr lang="de" dirty="0"/>
            <a:t>Wassersicherheit</a:t>
          </a:r>
          <a:endParaRPr lang="el-GR" dirty="0"/>
        </a:p>
      </dgm:t>
    </dgm:pt>
    <dgm:pt modelId="{9AE16056-D82C-48DE-BD81-E3097A75ADCE}" type="parTrans" cxnId="{FEE5AD8B-A36F-4C26-AADD-F41CE155742E}">
      <dgm:prSet/>
      <dgm:spPr/>
      <dgm:t>
        <a:bodyPr/>
        <a:lstStyle/>
        <a:p>
          <a:endParaRPr lang="el-GR"/>
        </a:p>
      </dgm:t>
    </dgm:pt>
    <dgm:pt modelId="{BF84BAD7-98FF-421D-B0AF-D596D04212E1}" type="sibTrans" cxnId="{FEE5AD8B-A36F-4C26-AADD-F41CE155742E}">
      <dgm:prSet/>
      <dgm:spPr/>
      <dgm:t>
        <a:bodyPr/>
        <a:lstStyle/>
        <a:p>
          <a:endParaRPr lang="el-GR"/>
        </a:p>
      </dgm:t>
    </dgm:pt>
    <dgm:pt modelId="{67BEA5F7-B8F4-4C6B-A3B5-C3B50FEE78C2}">
      <dgm:prSet phldrT="[Κείμενο]"/>
      <dgm:spPr/>
      <dgm:t>
        <a:bodyPr/>
        <a:lstStyle/>
        <a:p>
          <a:r>
            <a:rPr lang="de" dirty="0"/>
            <a:t>Sicherheitsmaßnahmen gegen Infektionskrankheiten (COVID-19)</a:t>
          </a:r>
          <a:endParaRPr lang="el-GR" dirty="0"/>
        </a:p>
      </dgm:t>
    </dgm:pt>
    <dgm:pt modelId="{6E72C3CB-CF24-4762-9790-76F2E02901C2}" type="parTrans" cxnId="{D9C9D728-2C48-4F02-918F-2B15B815E252}">
      <dgm:prSet/>
      <dgm:spPr/>
      <dgm:t>
        <a:bodyPr/>
        <a:lstStyle/>
        <a:p>
          <a:endParaRPr lang="el-GR"/>
        </a:p>
      </dgm:t>
    </dgm:pt>
    <dgm:pt modelId="{947DD7B8-5387-4C95-B648-9EC4F67B3733}" type="sibTrans" cxnId="{D9C9D728-2C48-4F02-918F-2B15B815E252}">
      <dgm:prSet/>
      <dgm:spPr/>
      <dgm:t>
        <a:bodyPr/>
        <a:lstStyle/>
        <a:p>
          <a:endParaRPr lang="el-GR"/>
        </a:p>
      </dgm:t>
    </dgm:pt>
    <dgm:pt modelId="{4228E2A0-BBE0-49D3-98F3-0614C023A5AA}">
      <dgm:prSet phldrT="[Κείμενο]"/>
      <dgm:spPr/>
      <dgm:t>
        <a:bodyPr/>
        <a:lstStyle/>
        <a:p>
          <a:r>
            <a:rPr lang="de" dirty="0"/>
            <a:t>Regelmäßige Feueralarmübungen</a:t>
          </a:r>
          <a:endParaRPr lang="el-GR" dirty="0"/>
        </a:p>
      </dgm:t>
    </dgm:pt>
    <dgm:pt modelId="{A8484A3A-79AE-44B2-8E22-3D3196F7E826}" type="parTrans" cxnId="{627F7265-DB58-469E-A167-CEB68C1FB8FC}">
      <dgm:prSet/>
      <dgm:spPr/>
      <dgm:t>
        <a:bodyPr/>
        <a:lstStyle/>
        <a:p>
          <a:endParaRPr lang="el-GR"/>
        </a:p>
      </dgm:t>
    </dgm:pt>
    <dgm:pt modelId="{81F37DDC-D18E-4312-A8FD-32CDEC5D6CE0}" type="sibTrans" cxnId="{627F7265-DB58-469E-A167-CEB68C1FB8FC}">
      <dgm:prSet/>
      <dgm:spPr/>
      <dgm:t>
        <a:bodyPr/>
        <a:lstStyle/>
        <a:p>
          <a:endParaRPr lang="el-GR"/>
        </a:p>
      </dgm:t>
    </dgm:pt>
    <dgm:pt modelId="{D74C91D9-0D63-4936-9395-8FC133948F33}">
      <dgm:prSet phldrT="[Κείμενο]"/>
      <dgm:spPr/>
      <dgm:t>
        <a:bodyPr/>
        <a:lstStyle/>
        <a:p>
          <a:r>
            <a:rPr lang="de" dirty="0"/>
            <a:t>Legionellen-Präventionsmaßnahmen</a:t>
          </a:r>
          <a:endParaRPr lang="el-GR" dirty="0"/>
        </a:p>
      </dgm:t>
    </dgm:pt>
    <dgm:pt modelId="{4E3DA345-EAC8-4202-A03A-43AA49FD72A8}" type="parTrans" cxnId="{C65D2A1B-0E0D-48DC-BF33-FED97A089CA6}">
      <dgm:prSet/>
      <dgm:spPr/>
      <dgm:t>
        <a:bodyPr/>
        <a:lstStyle/>
        <a:p>
          <a:endParaRPr lang="el-GR"/>
        </a:p>
      </dgm:t>
    </dgm:pt>
    <dgm:pt modelId="{84FED2E0-5122-4FFE-B1E4-DD34ACFCBD98}" type="sibTrans" cxnId="{C65D2A1B-0E0D-48DC-BF33-FED97A089CA6}">
      <dgm:prSet/>
      <dgm:spPr/>
      <dgm:t>
        <a:bodyPr/>
        <a:lstStyle/>
        <a:p>
          <a:endParaRPr lang="el-GR"/>
        </a:p>
      </dgm:t>
    </dgm:pt>
    <dgm:pt modelId="{B1497BDC-3989-4A38-A436-61109E5B35B3}">
      <dgm:prSet phldrT="[Κείμενο]"/>
      <dgm:spPr/>
      <dgm:t>
        <a:bodyPr/>
        <a:lstStyle/>
        <a:p>
          <a:r>
            <a:rPr lang="de" dirty="0"/>
            <a:t>Integriertes Wassermanagement</a:t>
          </a:r>
          <a:endParaRPr lang="el-GR" dirty="0"/>
        </a:p>
      </dgm:t>
    </dgm:pt>
    <dgm:pt modelId="{73BDE6C1-6900-4BD6-9794-5C5E82484395}" type="parTrans" cxnId="{5386EA16-A8F5-4FD7-915A-C3D757C9F764}">
      <dgm:prSet/>
      <dgm:spPr/>
      <dgm:t>
        <a:bodyPr/>
        <a:lstStyle/>
        <a:p>
          <a:endParaRPr lang="el-GR"/>
        </a:p>
      </dgm:t>
    </dgm:pt>
    <dgm:pt modelId="{CFC1A5A0-BC62-47F9-8013-92E023BDB0D4}" type="sibTrans" cxnId="{5386EA16-A8F5-4FD7-915A-C3D757C9F764}">
      <dgm:prSet/>
      <dgm:spPr/>
      <dgm:t>
        <a:bodyPr/>
        <a:lstStyle/>
        <a:p>
          <a:endParaRPr lang="el-GR"/>
        </a:p>
      </dgm:t>
    </dgm:pt>
    <dgm:pt modelId="{0283C09F-1AD5-4A76-87AE-76E51AB2099F}">
      <dgm:prSet phldrT="[Κείμενο]"/>
      <dgm:spPr/>
      <dgm:t>
        <a:bodyPr/>
        <a:lstStyle/>
        <a:p>
          <a:r>
            <a:rPr lang="de" dirty="0"/>
            <a:t>Sicherheit im Schwimmbad</a:t>
          </a:r>
          <a:endParaRPr lang="el-GR" dirty="0"/>
        </a:p>
      </dgm:t>
    </dgm:pt>
    <dgm:pt modelId="{9DDEBAAD-61E0-4B42-853A-E4EA5CAC3D35}" type="parTrans" cxnId="{B22B4569-F385-4DDF-8C36-450979685CCC}">
      <dgm:prSet/>
      <dgm:spPr/>
      <dgm:t>
        <a:bodyPr/>
        <a:lstStyle/>
        <a:p>
          <a:endParaRPr lang="el-GR"/>
        </a:p>
      </dgm:t>
    </dgm:pt>
    <dgm:pt modelId="{8CF46719-496D-41B8-9467-648A353DF27E}" type="sibTrans" cxnId="{B22B4569-F385-4DDF-8C36-450979685CCC}">
      <dgm:prSet/>
      <dgm:spPr/>
      <dgm:t>
        <a:bodyPr/>
        <a:lstStyle/>
        <a:p>
          <a:endParaRPr lang="el-GR"/>
        </a:p>
      </dgm:t>
    </dgm:pt>
    <dgm:pt modelId="{EF45DDDA-8CEE-4F9F-9432-54B7F30AD1CA}">
      <dgm:prSet phldrT="[Κείμενο]"/>
      <dgm:spPr/>
      <dgm:t>
        <a:bodyPr/>
        <a:lstStyle/>
        <a:p>
          <a:r>
            <a:rPr lang="de" dirty="0"/>
            <a:t>Umsetzung von „Gesundheit zuerst“</a:t>
          </a:r>
          <a:endParaRPr lang="el-GR" dirty="0"/>
        </a:p>
      </dgm:t>
    </dgm:pt>
    <dgm:pt modelId="{BB81D63E-F043-419B-BEEC-DCF5BCB9A0B6}" type="parTrans" cxnId="{5D4604AC-09CB-4756-BE00-667A25CF611E}">
      <dgm:prSet/>
      <dgm:spPr/>
      <dgm:t>
        <a:bodyPr/>
        <a:lstStyle/>
        <a:p>
          <a:endParaRPr lang="el-GR"/>
        </a:p>
      </dgm:t>
    </dgm:pt>
    <dgm:pt modelId="{6199D2D5-0221-4640-AD87-560037259FC8}" type="sibTrans" cxnId="{5D4604AC-09CB-4756-BE00-667A25CF611E}">
      <dgm:prSet/>
      <dgm:spPr/>
      <dgm:t>
        <a:bodyPr/>
        <a:lstStyle/>
        <a:p>
          <a:endParaRPr lang="el-GR"/>
        </a:p>
      </dgm:t>
    </dgm:pt>
    <dgm:pt modelId="{6B837351-C9A5-40EB-A708-3AA41E107FB2}">
      <dgm:prSet phldrT="[Κείμενο]"/>
      <dgm:spPr/>
      <dgm:t>
        <a:bodyPr/>
        <a:lstStyle/>
        <a:p>
          <a:r>
            <a:rPr lang="de" dirty="0"/>
            <a:t>Einhaltung der </a:t>
          </a:r>
          <a:r>
            <a:rPr lang="de" dirty="0" err="1"/>
            <a:t>PosiCheck-Richtlinien</a:t>
          </a:r>
          <a:r>
            <a:rPr lang="de" dirty="0"/>
            <a:t>  </a:t>
          </a:r>
          <a:endParaRPr lang="el-GR" dirty="0"/>
        </a:p>
      </dgm:t>
    </dgm:pt>
    <dgm:pt modelId="{EBA4970C-BF94-4901-BF1F-C6EAF9B4BC65}" type="parTrans" cxnId="{596C28B8-E798-4739-88BE-6A41740954DE}">
      <dgm:prSet/>
      <dgm:spPr/>
      <dgm:t>
        <a:bodyPr/>
        <a:lstStyle/>
        <a:p>
          <a:endParaRPr lang="el-GR"/>
        </a:p>
      </dgm:t>
    </dgm:pt>
    <dgm:pt modelId="{56405FAA-2629-42F0-A973-8299B3901BE2}" type="sibTrans" cxnId="{596C28B8-E798-4739-88BE-6A41740954DE}">
      <dgm:prSet/>
      <dgm:spPr/>
      <dgm:t>
        <a:bodyPr/>
        <a:lstStyle/>
        <a:p>
          <a:endParaRPr lang="el-GR"/>
        </a:p>
      </dgm:t>
    </dgm:pt>
    <dgm:pt modelId="{5D7BAA00-43DB-4D2E-B6C7-ADA7EA7B891E}" type="pres">
      <dgm:prSet presAssocID="{FAC8BB93-2F65-42A0-8FA2-7321E865082C}" presName="theList" presStyleCnt="0">
        <dgm:presLayoutVars>
          <dgm:dir/>
          <dgm:animLvl val="lvl"/>
          <dgm:resizeHandles val="exact"/>
        </dgm:presLayoutVars>
      </dgm:prSet>
      <dgm:spPr/>
    </dgm:pt>
    <dgm:pt modelId="{97688DFE-9D37-4D51-B075-E533837C2A68}" type="pres">
      <dgm:prSet presAssocID="{146BBD24-14FF-40E3-BD84-B9D56D4FDEA3}" presName="compNode" presStyleCnt="0"/>
      <dgm:spPr/>
    </dgm:pt>
    <dgm:pt modelId="{8D63E4AB-250B-49E1-88F1-6474862E8030}" type="pres">
      <dgm:prSet presAssocID="{146BBD24-14FF-40E3-BD84-B9D56D4FDEA3}" presName="aNode" presStyleLbl="bgShp" presStyleIdx="0" presStyleCnt="5"/>
      <dgm:spPr/>
    </dgm:pt>
    <dgm:pt modelId="{8C7D3ACA-1016-4037-8D02-407C4FE98203}" type="pres">
      <dgm:prSet presAssocID="{146BBD24-14FF-40E3-BD84-B9D56D4FDEA3}" presName="textNode" presStyleLbl="bgShp" presStyleIdx="0" presStyleCnt="5"/>
      <dgm:spPr/>
    </dgm:pt>
    <dgm:pt modelId="{C3249055-F221-4276-8B16-FBECEE777756}" type="pres">
      <dgm:prSet presAssocID="{146BBD24-14FF-40E3-BD84-B9D56D4FDEA3}" presName="compChildNode" presStyleCnt="0"/>
      <dgm:spPr/>
    </dgm:pt>
    <dgm:pt modelId="{2C91A02C-52C1-4F83-9BA7-2D1386DEF8EF}" type="pres">
      <dgm:prSet presAssocID="{146BBD24-14FF-40E3-BD84-B9D56D4FDEA3}" presName="theInnerList" presStyleCnt="0"/>
      <dgm:spPr/>
    </dgm:pt>
    <dgm:pt modelId="{906AC93F-C508-4ECA-B908-9519BA8C3507}" type="pres">
      <dgm:prSet presAssocID="{AF84AEDC-2E8D-4B22-BE1C-5799419D68FB}" presName="childNode" presStyleLbl="node1" presStyleIdx="0" presStyleCnt="12">
        <dgm:presLayoutVars>
          <dgm:bulletEnabled val="1"/>
        </dgm:presLayoutVars>
      </dgm:prSet>
      <dgm:spPr/>
    </dgm:pt>
    <dgm:pt modelId="{FCC4B995-0A25-407D-B1F6-C11A3366F1FA}" type="pres">
      <dgm:prSet presAssocID="{AF84AEDC-2E8D-4B22-BE1C-5799419D68FB}" presName="aSpace2" presStyleCnt="0"/>
      <dgm:spPr/>
    </dgm:pt>
    <dgm:pt modelId="{E7301228-23CE-4DA6-AF4A-89C41C97E123}" type="pres">
      <dgm:prSet presAssocID="{B1B07992-D537-4CF5-B7BB-9B0FC0182786}" presName="childNode" presStyleLbl="node1" presStyleIdx="1" presStyleCnt="12">
        <dgm:presLayoutVars>
          <dgm:bulletEnabled val="1"/>
        </dgm:presLayoutVars>
      </dgm:prSet>
      <dgm:spPr/>
    </dgm:pt>
    <dgm:pt modelId="{3B9B619A-09D2-4C70-A0FC-B851D76C1B18}" type="pres">
      <dgm:prSet presAssocID="{146BBD24-14FF-40E3-BD84-B9D56D4FDEA3}" presName="aSpace" presStyleCnt="0"/>
      <dgm:spPr/>
    </dgm:pt>
    <dgm:pt modelId="{5940C124-4BAF-4D3A-B40C-B4BF008903DE}" type="pres">
      <dgm:prSet presAssocID="{DA219A7E-4C06-449C-B6B4-373A8ECD91D4}" presName="compNode" presStyleCnt="0"/>
      <dgm:spPr/>
    </dgm:pt>
    <dgm:pt modelId="{A1EA9981-D1B1-4807-A264-2520BE672498}" type="pres">
      <dgm:prSet presAssocID="{DA219A7E-4C06-449C-B6B4-373A8ECD91D4}" presName="aNode" presStyleLbl="bgShp" presStyleIdx="1" presStyleCnt="5"/>
      <dgm:spPr/>
    </dgm:pt>
    <dgm:pt modelId="{075D8360-B894-4E02-9B89-DA42DFB4723B}" type="pres">
      <dgm:prSet presAssocID="{DA219A7E-4C06-449C-B6B4-373A8ECD91D4}" presName="textNode" presStyleLbl="bgShp" presStyleIdx="1" presStyleCnt="5"/>
      <dgm:spPr/>
    </dgm:pt>
    <dgm:pt modelId="{3A6FCDB5-8B12-4312-97C1-717D0DA6456C}" type="pres">
      <dgm:prSet presAssocID="{DA219A7E-4C06-449C-B6B4-373A8ECD91D4}" presName="compChildNode" presStyleCnt="0"/>
      <dgm:spPr/>
    </dgm:pt>
    <dgm:pt modelId="{793B4989-7C47-42F9-9B84-596AB9B30E83}" type="pres">
      <dgm:prSet presAssocID="{DA219A7E-4C06-449C-B6B4-373A8ECD91D4}" presName="theInnerList" presStyleCnt="0"/>
      <dgm:spPr/>
    </dgm:pt>
    <dgm:pt modelId="{0C86F739-AA6A-43B7-8F68-CB7B17A34855}" type="pres">
      <dgm:prSet presAssocID="{AEFCA708-50C4-46D9-8BD0-5B6101FA7489}" presName="childNode" presStyleLbl="node1" presStyleIdx="2" presStyleCnt="12">
        <dgm:presLayoutVars>
          <dgm:bulletEnabled val="1"/>
        </dgm:presLayoutVars>
      </dgm:prSet>
      <dgm:spPr/>
    </dgm:pt>
    <dgm:pt modelId="{57FA2B46-0F61-439D-A914-F8F5DCAE4A05}" type="pres">
      <dgm:prSet presAssocID="{AEFCA708-50C4-46D9-8BD0-5B6101FA7489}" presName="aSpace2" presStyleCnt="0"/>
      <dgm:spPr/>
    </dgm:pt>
    <dgm:pt modelId="{AFD7E8B1-ADCE-4F2F-8426-547E97C1DF0F}" type="pres">
      <dgm:prSet presAssocID="{47C628E7-0234-4B13-88BC-84008E0B31EB}" presName="childNode" presStyleLbl="node1" presStyleIdx="3" presStyleCnt="12">
        <dgm:presLayoutVars>
          <dgm:bulletEnabled val="1"/>
        </dgm:presLayoutVars>
      </dgm:prSet>
      <dgm:spPr/>
    </dgm:pt>
    <dgm:pt modelId="{6DBBC7A7-20FD-4686-9FFF-729CCA37C661}" type="pres">
      <dgm:prSet presAssocID="{DA219A7E-4C06-449C-B6B4-373A8ECD91D4}" presName="aSpace" presStyleCnt="0"/>
      <dgm:spPr/>
    </dgm:pt>
    <dgm:pt modelId="{5CB72806-B3D8-4699-8478-0A1BE342E680}" type="pres">
      <dgm:prSet presAssocID="{485602F1-03A1-4002-9E16-4DC5FF3B98D9}" presName="compNode" presStyleCnt="0"/>
      <dgm:spPr/>
    </dgm:pt>
    <dgm:pt modelId="{453C6ABE-4D80-4721-867C-12B884DBA1E1}" type="pres">
      <dgm:prSet presAssocID="{485602F1-03A1-4002-9E16-4DC5FF3B98D9}" presName="aNode" presStyleLbl="bgShp" presStyleIdx="2" presStyleCnt="5"/>
      <dgm:spPr/>
    </dgm:pt>
    <dgm:pt modelId="{62DF8DBF-827E-4D85-A8A5-5014D792C56C}" type="pres">
      <dgm:prSet presAssocID="{485602F1-03A1-4002-9E16-4DC5FF3B98D9}" presName="textNode" presStyleLbl="bgShp" presStyleIdx="2" presStyleCnt="5"/>
      <dgm:spPr/>
    </dgm:pt>
    <dgm:pt modelId="{98BC31F3-955D-4693-8D5C-BBF46757A5DD}" type="pres">
      <dgm:prSet presAssocID="{485602F1-03A1-4002-9E16-4DC5FF3B98D9}" presName="compChildNode" presStyleCnt="0"/>
      <dgm:spPr/>
    </dgm:pt>
    <dgm:pt modelId="{245BCBCE-80BD-4007-8445-0ECEC35594A0}" type="pres">
      <dgm:prSet presAssocID="{485602F1-03A1-4002-9E16-4DC5FF3B98D9}" presName="theInnerList" presStyleCnt="0"/>
      <dgm:spPr/>
    </dgm:pt>
    <dgm:pt modelId="{A6F0C6C9-B7E2-4C75-A6F1-B4E73DA2C09B}" type="pres">
      <dgm:prSet presAssocID="{93263DB1-3736-4EEE-808D-E85F9746CACB}" presName="childNode" presStyleLbl="node1" presStyleIdx="4" presStyleCnt="12">
        <dgm:presLayoutVars>
          <dgm:bulletEnabled val="1"/>
        </dgm:presLayoutVars>
      </dgm:prSet>
      <dgm:spPr/>
    </dgm:pt>
    <dgm:pt modelId="{2E3BD78F-E7F0-4523-AA01-01635E71411C}" type="pres">
      <dgm:prSet presAssocID="{93263DB1-3736-4EEE-808D-E85F9746CACB}" presName="aSpace2" presStyleCnt="0"/>
      <dgm:spPr/>
    </dgm:pt>
    <dgm:pt modelId="{0C8EC688-76C2-4822-BA35-719A1EB4D987}" type="pres">
      <dgm:prSet presAssocID="{9A2CD607-EE5B-4904-9F79-939F617CBC4F}" presName="childNode" presStyleLbl="node1" presStyleIdx="5" presStyleCnt="12">
        <dgm:presLayoutVars>
          <dgm:bulletEnabled val="1"/>
        </dgm:presLayoutVars>
      </dgm:prSet>
      <dgm:spPr/>
    </dgm:pt>
    <dgm:pt modelId="{A9F0040C-FF34-4D47-BE63-E765B559A028}" type="pres">
      <dgm:prSet presAssocID="{9A2CD607-EE5B-4904-9F79-939F617CBC4F}" presName="aSpace2" presStyleCnt="0"/>
      <dgm:spPr/>
    </dgm:pt>
    <dgm:pt modelId="{9E5B6E78-A9F6-400F-AD15-91955DC6CC5C}" type="pres">
      <dgm:prSet presAssocID="{4228E2A0-BBE0-49D3-98F3-0614C023A5AA}" presName="childNode" presStyleLbl="node1" presStyleIdx="6" presStyleCnt="12">
        <dgm:presLayoutVars>
          <dgm:bulletEnabled val="1"/>
        </dgm:presLayoutVars>
      </dgm:prSet>
      <dgm:spPr/>
    </dgm:pt>
    <dgm:pt modelId="{EE814D11-5A0E-4258-9749-01E1299ABB31}" type="pres">
      <dgm:prSet presAssocID="{485602F1-03A1-4002-9E16-4DC5FF3B98D9}" presName="aSpace" presStyleCnt="0"/>
      <dgm:spPr/>
    </dgm:pt>
    <dgm:pt modelId="{DDAFDE65-B932-4497-A73A-D02098E6ED4F}" type="pres">
      <dgm:prSet presAssocID="{C06F88EB-6C61-4141-8598-B8A75B061D77}" presName="compNode" presStyleCnt="0"/>
      <dgm:spPr/>
    </dgm:pt>
    <dgm:pt modelId="{FFCB2108-10AE-4CC2-8F2E-619DE004C6E1}" type="pres">
      <dgm:prSet presAssocID="{C06F88EB-6C61-4141-8598-B8A75B061D77}" presName="aNode" presStyleLbl="bgShp" presStyleIdx="3" presStyleCnt="5"/>
      <dgm:spPr/>
    </dgm:pt>
    <dgm:pt modelId="{0D964EB8-3F80-4C80-8E02-110FB6F01B97}" type="pres">
      <dgm:prSet presAssocID="{C06F88EB-6C61-4141-8598-B8A75B061D77}" presName="textNode" presStyleLbl="bgShp" presStyleIdx="3" presStyleCnt="5"/>
      <dgm:spPr/>
    </dgm:pt>
    <dgm:pt modelId="{08986122-4A2E-4E3E-8881-01AAC4D5A800}" type="pres">
      <dgm:prSet presAssocID="{C06F88EB-6C61-4141-8598-B8A75B061D77}" presName="compChildNode" presStyleCnt="0"/>
      <dgm:spPr/>
    </dgm:pt>
    <dgm:pt modelId="{63424113-6231-4432-B997-D83E2ABB0793}" type="pres">
      <dgm:prSet presAssocID="{C06F88EB-6C61-4141-8598-B8A75B061D77}" presName="theInnerList" presStyleCnt="0"/>
      <dgm:spPr/>
    </dgm:pt>
    <dgm:pt modelId="{479F281C-7636-4DFE-A3E3-7459F48F9298}" type="pres">
      <dgm:prSet presAssocID="{D74C91D9-0D63-4936-9395-8FC133948F33}" presName="childNode" presStyleLbl="node1" presStyleIdx="7" presStyleCnt="12">
        <dgm:presLayoutVars>
          <dgm:bulletEnabled val="1"/>
        </dgm:presLayoutVars>
      </dgm:prSet>
      <dgm:spPr/>
    </dgm:pt>
    <dgm:pt modelId="{164D1883-0AD0-4BC6-8463-2F803F3FA3A3}" type="pres">
      <dgm:prSet presAssocID="{D74C91D9-0D63-4936-9395-8FC133948F33}" presName="aSpace2" presStyleCnt="0"/>
      <dgm:spPr/>
    </dgm:pt>
    <dgm:pt modelId="{DD39E6A6-DBB7-4CCF-8031-E1741AF594C0}" type="pres">
      <dgm:prSet presAssocID="{B1497BDC-3989-4A38-A436-61109E5B35B3}" presName="childNode" presStyleLbl="node1" presStyleIdx="8" presStyleCnt="12">
        <dgm:presLayoutVars>
          <dgm:bulletEnabled val="1"/>
        </dgm:presLayoutVars>
      </dgm:prSet>
      <dgm:spPr/>
    </dgm:pt>
    <dgm:pt modelId="{FF036249-C5A5-4E22-B96E-E9A210B23F55}" type="pres">
      <dgm:prSet presAssocID="{B1497BDC-3989-4A38-A436-61109E5B35B3}" presName="aSpace2" presStyleCnt="0"/>
      <dgm:spPr/>
    </dgm:pt>
    <dgm:pt modelId="{415FDA1E-36C7-4CBA-8221-3C10B9D92BEE}" type="pres">
      <dgm:prSet presAssocID="{0283C09F-1AD5-4A76-87AE-76E51AB2099F}" presName="childNode" presStyleLbl="node1" presStyleIdx="9" presStyleCnt="12">
        <dgm:presLayoutVars>
          <dgm:bulletEnabled val="1"/>
        </dgm:presLayoutVars>
      </dgm:prSet>
      <dgm:spPr/>
    </dgm:pt>
    <dgm:pt modelId="{4807AD51-9CB8-4B33-999C-EFCBE8823BA9}" type="pres">
      <dgm:prSet presAssocID="{C06F88EB-6C61-4141-8598-B8A75B061D77}" presName="aSpace" presStyleCnt="0"/>
      <dgm:spPr/>
    </dgm:pt>
    <dgm:pt modelId="{679E784F-0C9B-4578-8CDF-F245CAB697E0}" type="pres">
      <dgm:prSet presAssocID="{67BEA5F7-B8F4-4C6B-A3B5-C3B50FEE78C2}" presName="compNode" presStyleCnt="0"/>
      <dgm:spPr/>
    </dgm:pt>
    <dgm:pt modelId="{BDA90195-3016-46A8-AF5B-A3501A930F6E}" type="pres">
      <dgm:prSet presAssocID="{67BEA5F7-B8F4-4C6B-A3B5-C3B50FEE78C2}" presName="aNode" presStyleLbl="bgShp" presStyleIdx="4" presStyleCnt="5"/>
      <dgm:spPr/>
    </dgm:pt>
    <dgm:pt modelId="{08BA048B-0883-401E-AFD8-B6F9492E84DA}" type="pres">
      <dgm:prSet presAssocID="{67BEA5F7-B8F4-4C6B-A3B5-C3B50FEE78C2}" presName="textNode" presStyleLbl="bgShp" presStyleIdx="4" presStyleCnt="5"/>
      <dgm:spPr/>
    </dgm:pt>
    <dgm:pt modelId="{05837E82-ED88-469C-B0CA-572CA53F570B}" type="pres">
      <dgm:prSet presAssocID="{67BEA5F7-B8F4-4C6B-A3B5-C3B50FEE78C2}" presName="compChildNode" presStyleCnt="0"/>
      <dgm:spPr/>
    </dgm:pt>
    <dgm:pt modelId="{34073C6A-1B19-4F27-B0CB-67EE53D77943}" type="pres">
      <dgm:prSet presAssocID="{67BEA5F7-B8F4-4C6B-A3B5-C3B50FEE78C2}" presName="theInnerList" presStyleCnt="0"/>
      <dgm:spPr/>
    </dgm:pt>
    <dgm:pt modelId="{302DBC63-D0E1-4A33-8444-0C67533CD38E}" type="pres">
      <dgm:prSet presAssocID="{EF45DDDA-8CEE-4F9F-9432-54B7F30AD1CA}" presName="childNode" presStyleLbl="node1" presStyleIdx="10" presStyleCnt="12">
        <dgm:presLayoutVars>
          <dgm:bulletEnabled val="1"/>
        </dgm:presLayoutVars>
      </dgm:prSet>
      <dgm:spPr/>
    </dgm:pt>
    <dgm:pt modelId="{B1CBF023-0FD4-4D43-96ED-0EF22D0BB7A8}" type="pres">
      <dgm:prSet presAssocID="{EF45DDDA-8CEE-4F9F-9432-54B7F30AD1CA}" presName="aSpace2" presStyleCnt="0"/>
      <dgm:spPr/>
    </dgm:pt>
    <dgm:pt modelId="{BF07EEA9-D5CD-4090-A6FE-CD38885ABB3E}" type="pres">
      <dgm:prSet presAssocID="{6B837351-C9A5-40EB-A708-3AA41E107FB2}" presName="childNode" presStyleLbl="node1" presStyleIdx="11" presStyleCnt="12">
        <dgm:presLayoutVars>
          <dgm:bulletEnabled val="1"/>
        </dgm:presLayoutVars>
      </dgm:prSet>
      <dgm:spPr/>
    </dgm:pt>
  </dgm:ptLst>
  <dgm:cxnLst>
    <dgm:cxn modelId="{5DA0E603-258F-4ACF-B949-6429C1AE5EC7}" type="presOf" srcId="{9A2CD607-EE5B-4904-9F79-939F617CBC4F}" destId="{0C8EC688-76C2-4822-BA35-719A1EB4D987}" srcOrd="0" destOrd="0" presId="urn:microsoft.com/office/officeart/2005/8/layout/lProcess2"/>
    <dgm:cxn modelId="{C7631A10-B970-4DA6-AB11-477A9E8F99AE}" type="presOf" srcId="{485602F1-03A1-4002-9E16-4DC5FF3B98D9}" destId="{62DF8DBF-827E-4D85-A8A5-5014D792C56C}" srcOrd="1" destOrd="0" presId="urn:microsoft.com/office/officeart/2005/8/layout/lProcess2"/>
    <dgm:cxn modelId="{A24CA715-55C1-4671-B300-5F2822EBB639}" type="presOf" srcId="{47C628E7-0234-4B13-88BC-84008E0B31EB}" destId="{AFD7E8B1-ADCE-4F2F-8426-547E97C1DF0F}" srcOrd="0" destOrd="0" presId="urn:microsoft.com/office/officeart/2005/8/layout/lProcess2"/>
    <dgm:cxn modelId="{5386EA16-A8F5-4FD7-915A-C3D757C9F764}" srcId="{C06F88EB-6C61-4141-8598-B8A75B061D77}" destId="{B1497BDC-3989-4A38-A436-61109E5B35B3}" srcOrd="1" destOrd="0" parTransId="{73BDE6C1-6900-4BD6-9794-5C5E82484395}" sibTransId="{CFC1A5A0-BC62-47F9-8013-92E023BDB0D4}"/>
    <dgm:cxn modelId="{C65D2A1B-0E0D-48DC-BF33-FED97A089CA6}" srcId="{C06F88EB-6C61-4141-8598-B8A75B061D77}" destId="{D74C91D9-0D63-4936-9395-8FC133948F33}" srcOrd="0" destOrd="0" parTransId="{4E3DA345-EAC8-4202-A03A-43AA49FD72A8}" sibTransId="{84FED2E0-5122-4FFE-B1E4-DD34ACFCBD98}"/>
    <dgm:cxn modelId="{554C691B-5B53-4EE8-891E-223BA9131F57}" type="presOf" srcId="{67BEA5F7-B8F4-4C6B-A3B5-C3B50FEE78C2}" destId="{BDA90195-3016-46A8-AF5B-A3501A930F6E}" srcOrd="0" destOrd="0" presId="urn:microsoft.com/office/officeart/2005/8/layout/lProcess2"/>
    <dgm:cxn modelId="{938B3724-518B-4152-A489-E6498C5CFE1C}" type="presOf" srcId="{FAC8BB93-2F65-42A0-8FA2-7321E865082C}" destId="{5D7BAA00-43DB-4D2E-B6C7-ADA7EA7B891E}" srcOrd="0" destOrd="0" presId="urn:microsoft.com/office/officeart/2005/8/layout/lProcess2"/>
    <dgm:cxn modelId="{D9C9D728-2C48-4F02-918F-2B15B815E252}" srcId="{FAC8BB93-2F65-42A0-8FA2-7321E865082C}" destId="{67BEA5F7-B8F4-4C6B-A3B5-C3B50FEE78C2}" srcOrd="4" destOrd="0" parTransId="{6E72C3CB-CF24-4762-9790-76F2E02901C2}" sibTransId="{947DD7B8-5387-4C95-B648-9EC4F67B3733}"/>
    <dgm:cxn modelId="{4EF20629-151C-4B1D-A9B3-4504017C73A6}" type="presOf" srcId="{6B837351-C9A5-40EB-A708-3AA41E107FB2}" destId="{BF07EEA9-D5CD-4090-A6FE-CD38885ABB3E}" srcOrd="0" destOrd="0" presId="urn:microsoft.com/office/officeart/2005/8/layout/lProcess2"/>
    <dgm:cxn modelId="{ADBAD62B-DC7E-49A3-8749-5A5DCFF0D66C}" srcId="{485602F1-03A1-4002-9E16-4DC5FF3B98D9}" destId="{93263DB1-3736-4EEE-808D-E85F9746CACB}" srcOrd="0" destOrd="0" parTransId="{C3E87F9A-D43D-4919-AAA7-613E78BE3051}" sibTransId="{172659E7-C215-4857-9C76-1BEEBA7B2EC7}"/>
    <dgm:cxn modelId="{0B8B6733-C484-4D82-A0AF-A649D0637934}" type="presOf" srcId="{146BBD24-14FF-40E3-BD84-B9D56D4FDEA3}" destId="{8D63E4AB-250B-49E1-88F1-6474862E8030}" srcOrd="0" destOrd="0" presId="urn:microsoft.com/office/officeart/2005/8/layout/lProcess2"/>
    <dgm:cxn modelId="{F0AF9036-0E64-490D-9253-D8AC8A8D7579}" srcId="{FAC8BB93-2F65-42A0-8FA2-7321E865082C}" destId="{DA219A7E-4C06-449C-B6B4-373A8ECD91D4}" srcOrd="1" destOrd="0" parTransId="{43405919-EEE6-4D0F-B1C9-8EF6606D9D28}" sibTransId="{0A21D7D8-D681-434A-846A-C7D6028F30C7}"/>
    <dgm:cxn modelId="{DBAC843A-D5EE-4EB5-989B-C498C40F5044}" srcId="{FAC8BB93-2F65-42A0-8FA2-7321E865082C}" destId="{146BBD24-14FF-40E3-BD84-B9D56D4FDEA3}" srcOrd="0" destOrd="0" parTransId="{BE09F11C-EE8D-41CF-8A8D-11C615F5043A}" sibTransId="{72A85614-3783-4F8B-A886-4B761FD95ED6}"/>
    <dgm:cxn modelId="{2C9B523B-60A0-40E0-94B7-FDDD7C0E27D2}" type="presOf" srcId="{C06F88EB-6C61-4141-8598-B8A75B061D77}" destId="{FFCB2108-10AE-4CC2-8F2E-619DE004C6E1}" srcOrd="0" destOrd="0" presId="urn:microsoft.com/office/officeart/2005/8/layout/lProcess2"/>
    <dgm:cxn modelId="{BD69F93D-3542-468A-8D73-80A44DC04950}" type="presOf" srcId="{AEFCA708-50C4-46D9-8BD0-5B6101FA7489}" destId="{0C86F739-AA6A-43B7-8F68-CB7B17A34855}" srcOrd="0" destOrd="0" presId="urn:microsoft.com/office/officeart/2005/8/layout/lProcess2"/>
    <dgm:cxn modelId="{F8D7DA40-2E82-41AB-A2CB-C081EAF08199}" type="presOf" srcId="{B1B07992-D537-4CF5-B7BB-9B0FC0182786}" destId="{E7301228-23CE-4DA6-AF4A-89C41C97E123}" srcOrd="0" destOrd="0" presId="urn:microsoft.com/office/officeart/2005/8/layout/lProcess2"/>
    <dgm:cxn modelId="{A448935B-CBCB-4D4A-BC1C-3832D4AD502E}" type="presOf" srcId="{AF84AEDC-2E8D-4B22-BE1C-5799419D68FB}" destId="{906AC93F-C508-4ECA-B908-9519BA8C3507}" srcOrd="0" destOrd="0" presId="urn:microsoft.com/office/officeart/2005/8/layout/lProcess2"/>
    <dgm:cxn modelId="{8B54BD5D-014E-440F-A6BA-37EB8EA54961}" type="presOf" srcId="{DA219A7E-4C06-449C-B6B4-373A8ECD91D4}" destId="{A1EA9981-D1B1-4807-A264-2520BE672498}" srcOrd="0" destOrd="0" presId="urn:microsoft.com/office/officeart/2005/8/layout/lProcess2"/>
    <dgm:cxn modelId="{627F7265-DB58-469E-A167-CEB68C1FB8FC}" srcId="{485602F1-03A1-4002-9E16-4DC5FF3B98D9}" destId="{4228E2A0-BBE0-49D3-98F3-0614C023A5AA}" srcOrd="2" destOrd="0" parTransId="{A8484A3A-79AE-44B2-8E22-3D3196F7E826}" sibTransId="{81F37DDC-D18E-4312-A8FD-32CDEC5D6CE0}"/>
    <dgm:cxn modelId="{B22B4569-F385-4DDF-8C36-450979685CCC}" srcId="{C06F88EB-6C61-4141-8598-B8A75B061D77}" destId="{0283C09F-1AD5-4A76-87AE-76E51AB2099F}" srcOrd="2" destOrd="0" parTransId="{9DDEBAAD-61E0-4B42-853A-E4EA5CAC3D35}" sibTransId="{8CF46719-496D-41B8-9467-648A353DF27E}"/>
    <dgm:cxn modelId="{ED23094B-7F28-4A89-8349-ECA977D0ECDC}" srcId="{485602F1-03A1-4002-9E16-4DC5FF3B98D9}" destId="{9A2CD607-EE5B-4904-9F79-939F617CBC4F}" srcOrd="1" destOrd="0" parTransId="{58C4904D-819D-4668-A3FF-4A63331BE919}" sibTransId="{D18BEDB1-5FF6-4173-8D36-FABCCE7B8D17}"/>
    <dgm:cxn modelId="{B5910F4C-B9A9-4A92-801D-D19ABD9EC0BD}" type="presOf" srcId="{67BEA5F7-B8F4-4C6B-A3B5-C3B50FEE78C2}" destId="{08BA048B-0883-401E-AFD8-B6F9492E84DA}" srcOrd="1" destOrd="0" presId="urn:microsoft.com/office/officeart/2005/8/layout/lProcess2"/>
    <dgm:cxn modelId="{9BA83854-9892-4BC6-867F-EE488E3AA342}" type="presOf" srcId="{93263DB1-3736-4EEE-808D-E85F9746CACB}" destId="{A6F0C6C9-B7E2-4C75-A6F1-B4E73DA2C09B}" srcOrd="0" destOrd="0" presId="urn:microsoft.com/office/officeart/2005/8/layout/lProcess2"/>
    <dgm:cxn modelId="{8F6E7675-A35B-46F0-A315-DA5E19C34639}" type="presOf" srcId="{B1497BDC-3989-4A38-A436-61109E5B35B3}" destId="{DD39E6A6-DBB7-4CCF-8031-E1741AF594C0}" srcOrd="0" destOrd="0" presId="urn:microsoft.com/office/officeart/2005/8/layout/lProcess2"/>
    <dgm:cxn modelId="{F4A03383-0D5C-480B-B594-9B66D9C4295A}" type="presOf" srcId="{D74C91D9-0D63-4936-9395-8FC133948F33}" destId="{479F281C-7636-4DFE-A3E3-7459F48F9298}" srcOrd="0" destOrd="0" presId="urn:microsoft.com/office/officeart/2005/8/layout/lProcess2"/>
    <dgm:cxn modelId="{93151B89-DD18-42BC-883E-ED63B27B0856}" type="presOf" srcId="{DA219A7E-4C06-449C-B6B4-373A8ECD91D4}" destId="{075D8360-B894-4E02-9B89-DA42DFB4723B}" srcOrd="1" destOrd="0" presId="urn:microsoft.com/office/officeart/2005/8/layout/lProcess2"/>
    <dgm:cxn modelId="{FEE5AD8B-A36F-4C26-AADD-F41CE155742E}" srcId="{FAC8BB93-2F65-42A0-8FA2-7321E865082C}" destId="{C06F88EB-6C61-4141-8598-B8A75B061D77}" srcOrd="3" destOrd="0" parTransId="{9AE16056-D82C-48DE-BD81-E3097A75ADCE}" sibTransId="{BF84BAD7-98FF-421D-B0AF-D596D04212E1}"/>
    <dgm:cxn modelId="{FA9C688C-BAE3-4F55-853E-11B9C51E050F}" type="presOf" srcId="{EF45DDDA-8CEE-4F9F-9432-54B7F30AD1CA}" destId="{302DBC63-D0E1-4A33-8444-0C67533CD38E}" srcOrd="0" destOrd="0" presId="urn:microsoft.com/office/officeart/2005/8/layout/lProcess2"/>
    <dgm:cxn modelId="{8B5D539B-632F-4149-A7A6-9098DCFB0184}" srcId="{146BBD24-14FF-40E3-BD84-B9D56D4FDEA3}" destId="{AF84AEDC-2E8D-4B22-BE1C-5799419D68FB}" srcOrd="0" destOrd="0" parTransId="{FD939A53-CF94-41EC-A567-EA1586F2284A}" sibTransId="{E2DBB16B-F97C-4EA0-8207-7A696408483B}"/>
    <dgm:cxn modelId="{8F50DF9C-274A-48D4-A062-42BFDDF40141}" srcId="{146BBD24-14FF-40E3-BD84-B9D56D4FDEA3}" destId="{B1B07992-D537-4CF5-B7BB-9B0FC0182786}" srcOrd="1" destOrd="0" parTransId="{0F8499A0-5476-48E3-828B-6E1CAE16889A}" sibTransId="{38562BD3-B75B-4F14-8DFD-6F14C67F738F}"/>
    <dgm:cxn modelId="{719C289F-3BA3-44B6-B72F-5EE39748B5B8}" srcId="{DA219A7E-4C06-449C-B6B4-373A8ECD91D4}" destId="{AEFCA708-50C4-46D9-8BD0-5B6101FA7489}" srcOrd="0" destOrd="0" parTransId="{BF50F67C-F24D-4608-95DE-5E0A1740E873}" sibTransId="{FDD2C8B5-6D62-4AE0-94BA-F6BE10BE4A1F}"/>
    <dgm:cxn modelId="{3F072AAB-D3DB-400B-B8A3-B0E51E55DEE2}" type="presOf" srcId="{C06F88EB-6C61-4141-8598-B8A75B061D77}" destId="{0D964EB8-3F80-4C80-8E02-110FB6F01B97}" srcOrd="1" destOrd="0" presId="urn:microsoft.com/office/officeart/2005/8/layout/lProcess2"/>
    <dgm:cxn modelId="{5D4604AC-09CB-4756-BE00-667A25CF611E}" srcId="{67BEA5F7-B8F4-4C6B-A3B5-C3B50FEE78C2}" destId="{EF45DDDA-8CEE-4F9F-9432-54B7F30AD1CA}" srcOrd="0" destOrd="0" parTransId="{BB81D63E-F043-419B-BEEC-DCF5BCB9A0B6}" sibTransId="{6199D2D5-0221-4640-AD87-560037259FC8}"/>
    <dgm:cxn modelId="{596C28B8-E798-4739-88BE-6A41740954DE}" srcId="{67BEA5F7-B8F4-4C6B-A3B5-C3B50FEE78C2}" destId="{6B837351-C9A5-40EB-A708-3AA41E107FB2}" srcOrd="1" destOrd="0" parTransId="{EBA4970C-BF94-4901-BF1F-C6EAF9B4BC65}" sibTransId="{56405FAA-2629-42F0-A973-8299B3901BE2}"/>
    <dgm:cxn modelId="{76A069BB-CB06-48A9-89A1-61782A69216E}" type="presOf" srcId="{0283C09F-1AD5-4A76-87AE-76E51AB2099F}" destId="{415FDA1E-36C7-4CBA-8221-3C10B9D92BEE}" srcOrd="0" destOrd="0" presId="urn:microsoft.com/office/officeart/2005/8/layout/lProcess2"/>
    <dgm:cxn modelId="{05D390C1-C33C-4833-BDFC-172F5529084A}" type="presOf" srcId="{4228E2A0-BBE0-49D3-98F3-0614C023A5AA}" destId="{9E5B6E78-A9F6-400F-AD15-91955DC6CC5C}" srcOrd="0" destOrd="0" presId="urn:microsoft.com/office/officeart/2005/8/layout/lProcess2"/>
    <dgm:cxn modelId="{36F435E0-3136-433D-B158-5C0CB75F3E58}" srcId="{DA219A7E-4C06-449C-B6B4-373A8ECD91D4}" destId="{47C628E7-0234-4B13-88BC-84008E0B31EB}" srcOrd="1" destOrd="0" parTransId="{22CA53BA-F43E-4545-BF28-828C29A84314}" sibTransId="{76ED71D3-883C-4961-8779-C3E73FCF1A4F}"/>
    <dgm:cxn modelId="{52F4FDE8-0ED0-471D-A641-CEEF16FB7F52}" type="presOf" srcId="{146BBD24-14FF-40E3-BD84-B9D56D4FDEA3}" destId="{8C7D3ACA-1016-4037-8D02-407C4FE98203}" srcOrd="1" destOrd="0" presId="urn:microsoft.com/office/officeart/2005/8/layout/lProcess2"/>
    <dgm:cxn modelId="{2B1813EB-EDF9-4CFC-B4AF-4E3FA5A5CEFA}" srcId="{FAC8BB93-2F65-42A0-8FA2-7321E865082C}" destId="{485602F1-03A1-4002-9E16-4DC5FF3B98D9}" srcOrd="2" destOrd="0" parTransId="{FCE7A085-4804-43C2-BC4C-9CFEECB9617D}" sibTransId="{E52B2723-8713-4260-90AD-8DBF70345C64}"/>
    <dgm:cxn modelId="{76ABD0EC-2269-4387-B122-3851BCC41D71}" type="presOf" srcId="{485602F1-03A1-4002-9E16-4DC5FF3B98D9}" destId="{453C6ABE-4D80-4721-867C-12B884DBA1E1}" srcOrd="0" destOrd="0" presId="urn:microsoft.com/office/officeart/2005/8/layout/lProcess2"/>
    <dgm:cxn modelId="{BFA12E49-0CAA-4EB1-A680-17CEB7B3CDD0}" type="presParOf" srcId="{5D7BAA00-43DB-4D2E-B6C7-ADA7EA7B891E}" destId="{97688DFE-9D37-4D51-B075-E533837C2A68}" srcOrd="0" destOrd="0" presId="urn:microsoft.com/office/officeart/2005/8/layout/lProcess2"/>
    <dgm:cxn modelId="{1A0047EC-4300-49D3-AFC7-89161A027E3A}" type="presParOf" srcId="{97688DFE-9D37-4D51-B075-E533837C2A68}" destId="{8D63E4AB-250B-49E1-88F1-6474862E8030}" srcOrd="0" destOrd="0" presId="urn:microsoft.com/office/officeart/2005/8/layout/lProcess2"/>
    <dgm:cxn modelId="{83CB0A61-CE24-44E2-8E4D-18E605B48B7B}" type="presParOf" srcId="{97688DFE-9D37-4D51-B075-E533837C2A68}" destId="{8C7D3ACA-1016-4037-8D02-407C4FE98203}" srcOrd="1" destOrd="0" presId="urn:microsoft.com/office/officeart/2005/8/layout/lProcess2"/>
    <dgm:cxn modelId="{2CDCBF9F-1266-4DB0-A1A2-707E07299D2C}" type="presParOf" srcId="{97688DFE-9D37-4D51-B075-E533837C2A68}" destId="{C3249055-F221-4276-8B16-FBECEE777756}" srcOrd="2" destOrd="0" presId="urn:microsoft.com/office/officeart/2005/8/layout/lProcess2"/>
    <dgm:cxn modelId="{AD6864E7-3142-49CE-B647-8056B866A748}" type="presParOf" srcId="{C3249055-F221-4276-8B16-FBECEE777756}" destId="{2C91A02C-52C1-4F83-9BA7-2D1386DEF8EF}" srcOrd="0" destOrd="0" presId="urn:microsoft.com/office/officeart/2005/8/layout/lProcess2"/>
    <dgm:cxn modelId="{D47405FA-FB36-485B-8A75-C85176AF0E87}" type="presParOf" srcId="{2C91A02C-52C1-4F83-9BA7-2D1386DEF8EF}" destId="{906AC93F-C508-4ECA-B908-9519BA8C3507}" srcOrd="0" destOrd="0" presId="urn:microsoft.com/office/officeart/2005/8/layout/lProcess2"/>
    <dgm:cxn modelId="{FFECDB92-6AB2-49F8-A131-9B1C8BADBC9A}" type="presParOf" srcId="{2C91A02C-52C1-4F83-9BA7-2D1386DEF8EF}" destId="{FCC4B995-0A25-407D-B1F6-C11A3366F1FA}" srcOrd="1" destOrd="0" presId="urn:microsoft.com/office/officeart/2005/8/layout/lProcess2"/>
    <dgm:cxn modelId="{6599A823-8CD1-4088-8B49-D05AD0AB3FD2}" type="presParOf" srcId="{2C91A02C-52C1-4F83-9BA7-2D1386DEF8EF}" destId="{E7301228-23CE-4DA6-AF4A-89C41C97E123}" srcOrd="2" destOrd="0" presId="urn:microsoft.com/office/officeart/2005/8/layout/lProcess2"/>
    <dgm:cxn modelId="{D3F770FE-789E-423C-960E-832CD52F0C6F}" type="presParOf" srcId="{5D7BAA00-43DB-4D2E-B6C7-ADA7EA7B891E}" destId="{3B9B619A-09D2-4C70-A0FC-B851D76C1B18}" srcOrd="1" destOrd="0" presId="urn:microsoft.com/office/officeart/2005/8/layout/lProcess2"/>
    <dgm:cxn modelId="{A9157A75-346B-4B55-8EB7-AD084735B7B6}" type="presParOf" srcId="{5D7BAA00-43DB-4D2E-B6C7-ADA7EA7B891E}" destId="{5940C124-4BAF-4D3A-B40C-B4BF008903DE}" srcOrd="2" destOrd="0" presId="urn:microsoft.com/office/officeart/2005/8/layout/lProcess2"/>
    <dgm:cxn modelId="{4CC0A21F-F1FD-438D-B75F-1598DBBC28ED}" type="presParOf" srcId="{5940C124-4BAF-4D3A-B40C-B4BF008903DE}" destId="{A1EA9981-D1B1-4807-A264-2520BE672498}" srcOrd="0" destOrd="0" presId="urn:microsoft.com/office/officeart/2005/8/layout/lProcess2"/>
    <dgm:cxn modelId="{1463D392-2810-441A-9370-5F08A1D6765C}" type="presParOf" srcId="{5940C124-4BAF-4D3A-B40C-B4BF008903DE}" destId="{075D8360-B894-4E02-9B89-DA42DFB4723B}" srcOrd="1" destOrd="0" presId="urn:microsoft.com/office/officeart/2005/8/layout/lProcess2"/>
    <dgm:cxn modelId="{12F56703-DFDC-4577-96B5-761674510568}" type="presParOf" srcId="{5940C124-4BAF-4D3A-B40C-B4BF008903DE}" destId="{3A6FCDB5-8B12-4312-97C1-717D0DA6456C}" srcOrd="2" destOrd="0" presId="urn:microsoft.com/office/officeart/2005/8/layout/lProcess2"/>
    <dgm:cxn modelId="{127C8710-03C0-4F81-A576-52D9C22A3E2C}" type="presParOf" srcId="{3A6FCDB5-8B12-4312-97C1-717D0DA6456C}" destId="{793B4989-7C47-42F9-9B84-596AB9B30E83}" srcOrd="0" destOrd="0" presId="urn:microsoft.com/office/officeart/2005/8/layout/lProcess2"/>
    <dgm:cxn modelId="{DAFB1B61-FD84-47F0-A5A7-BD27376CBB2E}" type="presParOf" srcId="{793B4989-7C47-42F9-9B84-596AB9B30E83}" destId="{0C86F739-AA6A-43B7-8F68-CB7B17A34855}" srcOrd="0" destOrd="0" presId="urn:microsoft.com/office/officeart/2005/8/layout/lProcess2"/>
    <dgm:cxn modelId="{F5A4D671-9E91-4012-8026-A3C1F0100C2E}" type="presParOf" srcId="{793B4989-7C47-42F9-9B84-596AB9B30E83}" destId="{57FA2B46-0F61-439D-A914-F8F5DCAE4A05}" srcOrd="1" destOrd="0" presId="urn:microsoft.com/office/officeart/2005/8/layout/lProcess2"/>
    <dgm:cxn modelId="{956372B6-47A9-4F56-84AF-015239BD8CFE}" type="presParOf" srcId="{793B4989-7C47-42F9-9B84-596AB9B30E83}" destId="{AFD7E8B1-ADCE-4F2F-8426-547E97C1DF0F}" srcOrd="2" destOrd="0" presId="urn:microsoft.com/office/officeart/2005/8/layout/lProcess2"/>
    <dgm:cxn modelId="{FBB3A8B8-29B2-48CF-8785-39471C7261C1}" type="presParOf" srcId="{5D7BAA00-43DB-4D2E-B6C7-ADA7EA7B891E}" destId="{6DBBC7A7-20FD-4686-9FFF-729CCA37C661}" srcOrd="3" destOrd="0" presId="urn:microsoft.com/office/officeart/2005/8/layout/lProcess2"/>
    <dgm:cxn modelId="{3CB1CFDC-661A-4369-8133-84A763303674}" type="presParOf" srcId="{5D7BAA00-43DB-4D2E-B6C7-ADA7EA7B891E}" destId="{5CB72806-B3D8-4699-8478-0A1BE342E680}" srcOrd="4" destOrd="0" presId="urn:microsoft.com/office/officeart/2005/8/layout/lProcess2"/>
    <dgm:cxn modelId="{51822A05-8AA3-4015-85B4-B7D198415060}" type="presParOf" srcId="{5CB72806-B3D8-4699-8478-0A1BE342E680}" destId="{453C6ABE-4D80-4721-867C-12B884DBA1E1}" srcOrd="0" destOrd="0" presId="urn:microsoft.com/office/officeart/2005/8/layout/lProcess2"/>
    <dgm:cxn modelId="{503D12BC-E1D8-4E55-9D2A-ED2C17189A04}" type="presParOf" srcId="{5CB72806-B3D8-4699-8478-0A1BE342E680}" destId="{62DF8DBF-827E-4D85-A8A5-5014D792C56C}" srcOrd="1" destOrd="0" presId="urn:microsoft.com/office/officeart/2005/8/layout/lProcess2"/>
    <dgm:cxn modelId="{29B57CE5-6D3A-46F6-BE6E-77FFF48ABF83}" type="presParOf" srcId="{5CB72806-B3D8-4699-8478-0A1BE342E680}" destId="{98BC31F3-955D-4693-8D5C-BBF46757A5DD}" srcOrd="2" destOrd="0" presId="urn:microsoft.com/office/officeart/2005/8/layout/lProcess2"/>
    <dgm:cxn modelId="{ACB3A6DE-EDA9-4FCA-81D1-744BB16F81E8}" type="presParOf" srcId="{98BC31F3-955D-4693-8D5C-BBF46757A5DD}" destId="{245BCBCE-80BD-4007-8445-0ECEC35594A0}" srcOrd="0" destOrd="0" presId="urn:microsoft.com/office/officeart/2005/8/layout/lProcess2"/>
    <dgm:cxn modelId="{4A3418CB-F499-472B-AA2E-D6011A78869D}" type="presParOf" srcId="{245BCBCE-80BD-4007-8445-0ECEC35594A0}" destId="{A6F0C6C9-B7E2-4C75-A6F1-B4E73DA2C09B}" srcOrd="0" destOrd="0" presId="urn:microsoft.com/office/officeart/2005/8/layout/lProcess2"/>
    <dgm:cxn modelId="{EA72D563-A16D-4B8A-83D5-5CFDEF55F932}" type="presParOf" srcId="{245BCBCE-80BD-4007-8445-0ECEC35594A0}" destId="{2E3BD78F-E7F0-4523-AA01-01635E71411C}" srcOrd="1" destOrd="0" presId="urn:microsoft.com/office/officeart/2005/8/layout/lProcess2"/>
    <dgm:cxn modelId="{353D3665-FC53-4F2E-A640-1E86481E8221}" type="presParOf" srcId="{245BCBCE-80BD-4007-8445-0ECEC35594A0}" destId="{0C8EC688-76C2-4822-BA35-719A1EB4D987}" srcOrd="2" destOrd="0" presId="urn:microsoft.com/office/officeart/2005/8/layout/lProcess2"/>
    <dgm:cxn modelId="{2E5843ED-AAA1-4EBD-9397-61AC51793C31}" type="presParOf" srcId="{245BCBCE-80BD-4007-8445-0ECEC35594A0}" destId="{A9F0040C-FF34-4D47-BE63-E765B559A028}" srcOrd="3" destOrd="0" presId="urn:microsoft.com/office/officeart/2005/8/layout/lProcess2"/>
    <dgm:cxn modelId="{889ABA3A-EDE0-48CA-BF52-69924DB0C3AE}" type="presParOf" srcId="{245BCBCE-80BD-4007-8445-0ECEC35594A0}" destId="{9E5B6E78-A9F6-400F-AD15-91955DC6CC5C}" srcOrd="4" destOrd="0" presId="urn:microsoft.com/office/officeart/2005/8/layout/lProcess2"/>
    <dgm:cxn modelId="{8EFAB2CA-C6D6-45E9-A47D-EABAA29EBCA7}" type="presParOf" srcId="{5D7BAA00-43DB-4D2E-B6C7-ADA7EA7B891E}" destId="{EE814D11-5A0E-4258-9749-01E1299ABB31}" srcOrd="5" destOrd="0" presId="urn:microsoft.com/office/officeart/2005/8/layout/lProcess2"/>
    <dgm:cxn modelId="{BDB13F7C-F921-4968-9C01-C5390866D96A}" type="presParOf" srcId="{5D7BAA00-43DB-4D2E-B6C7-ADA7EA7B891E}" destId="{DDAFDE65-B932-4497-A73A-D02098E6ED4F}" srcOrd="6" destOrd="0" presId="urn:microsoft.com/office/officeart/2005/8/layout/lProcess2"/>
    <dgm:cxn modelId="{275F25D4-EB4B-4A1D-B8F3-23D7217FAEAF}" type="presParOf" srcId="{DDAFDE65-B932-4497-A73A-D02098E6ED4F}" destId="{FFCB2108-10AE-4CC2-8F2E-619DE004C6E1}" srcOrd="0" destOrd="0" presId="urn:microsoft.com/office/officeart/2005/8/layout/lProcess2"/>
    <dgm:cxn modelId="{BC3E2CE7-3AAA-4D2B-B76C-539A1E1D116F}" type="presParOf" srcId="{DDAFDE65-B932-4497-A73A-D02098E6ED4F}" destId="{0D964EB8-3F80-4C80-8E02-110FB6F01B97}" srcOrd="1" destOrd="0" presId="urn:microsoft.com/office/officeart/2005/8/layout/lProcess2"/>
    <dgm:cxn modelId="{ED6CEC9F-EC37-44B2-AD39-F36F9429DC42}" type="presParOf" srcId="{DDAFDE65-B932-4497-A73A-D02098E6ED4F}" destId="{08986122-4A2E-4E3E-8881-01AAC4D5A800}" srcOrd="2" destOrd="0" presId="urn:microsoft.com/office/officeart/2005/8/layout/lProcess2"/>
    <dgm:cxn modelId="{DD881C9B-FC2C-4EA6-95D8-C973338E31F2}" type="presParOf" srcId="{08986122-4A2E-4E3E-8881-01AAC4D5A800}" destId="{63424113-6231-4432-B997-D83E2ABB0793}" srcOrd="0" destOrd="0" presId="urn:microsoft.com/office/officeart/2005/8/layout/lProcess2"/>
    <dgm:cxn modelId="{D82AFCF3-AFE4-4AFA-8A16-270B52879050}" type="presParOf" srcId="{63424113-6231-4432-B997-D83E2ABB0793}" destId="{479F281C-7636-4DFE-A3E3-7459F48F9298}" srcOrd="0" destOrd="0" presId="urn:microsoft.com/office/officeart/2005/8/layout/lProcess2"/>
    <dgm:cxn modelId="{2461275B-06BD-44B7-8F7A-26CEDE14DE3F}" type="presParOf" srcId="{63424113-6231-4432-B997-D83E2ABB0793}" destId="{164D1883-0AD0-4BC6-8463-2F803F3FA3A3}" srcOrd="1" destOrd="0" presId="urn:microsoft.com/office/officeart/2005/8/layout/lProcess2"/>
    <dgm:cxn modelId="{3DCBA74A-C429-4A77-9DF4-B5C0E7C10851}" type="presParOf" srcId="{63424113-6231-4432-B997-D83E2ABB0793}" destId="{DD39E6A6-DBB7-4CCF-8031-E1741AF594C0}" srcOrd="2" destOrd="0" presId="urn:microsoft.com/office/officeart/2005/8/layout/lProcess2"/>
    <dgm:cxn modelId="{09C43B40-D423-46F9-8908-25D029343FDB}" type="presParOf" srcId="{63424113-6231-4432-B997-D83E2ABB0793}" destId="{FF036249-C5A5-4E22-B96E-E9A210B23F55}" srcOrd="3" destOrd="0" presId="urn:microsoft.com/office/officeart/2005/8/layout/lProcess2"/>
    <dgm:cxn modelId="{BBC6668E-2107-49BD-88F8-03C05F8C3BA2}" type="presParOf" srcId="{63424113-6231-4432-B997-D83E2ABB0793}" destId="{415FDA1E-36C7-4CBA-8221-3C10B9D92BEE}" srcOrd="4" destOrd="0" presId="urn:microsoft.com/office/officeart/2005/8/layout/lProcess2"/>
    <dgm:cxn modelId="{5F8EA92E-4E8C-4D11-9410-B05870A960D9}" type="presParOf" srcId="{5D7BAA00-43DB-4D2E-B6C7-ADA7EA7B891E}" destId="{4807AD51-9CB8-4B33-999C-EFCBE8823BA9}" srcOrd="7" destOrd="0" presId="urn:microsoft.com/office/officeart/2005/8/layout/lProcess2"/>
    <dgm:cxn modelId="{6697269E-B8F1-466F-BFAD-C436DA456381}" type="presParOf" srcId="{5D7BAA00-43DB-4D2E-B6C7-ADA7EA7B891E}" destId="{679E784F-0C9B-4578-8CDF-F245CAB697E0}" srcOrd="8" destOrd="0" presId="urn:microsoft.com/office/officeart/2005/8/layout/lProcess2"/>
    <dgm:cxn modelId="{3FFE7D2A-479C-4F1A-9D78-E093CB30766D}" type="presParOf" srcId="{679E784F-0C9B-4578-8CDF-F245CAB697E0}" destId="{BDA90195-3016-46A8-AF5B-A3501A930F6E}" srcOrd="0" destOrd="0" presId="urn:microsoft.com/office/officeart/2005/8/layout/lProcess2"/>
    <dgm:cxn modelId="{EEA923A6-C095-45A6-BB07-C3687F210440}" type="presParOf" srcId="{679E784F-0C9B-4578-8CDF-F245CAB697E0}" destId="{08BA048B-0883-401E-AFD8-B6F9492E84DA}" srcOrd="1" destOrd="0" presId="urn:microsoft.com/office/officeart/2005/8/layout/lProcess2"/>
    <dgm:cxn modelId="{44096009-1357-40A8-B55E-DAC43665770D}" type="presParOf" srcId="{679E784F-0C9B-4578-8CDF-F245CAB697E0}" destId="{05837E82-ED88-469C-B0CA-572CA53F570B}" srcOrd="2" destOrd="0" presId="urn:microsoft.com/office/officeart/2005/8/layout/lProcess2"/>
    <dgm:cxn modelId="{6CD5B3B8-C351-4D17-A17C-03435CDCEB8A}" type="presParOf" srcId="{05837E82-ED88-469C-B0CA-572CA53F570B}" destId="{34073C6A-1B19-4F27-B0CB-67EE53D77943}" srcOrd="0" destOrd="0" presId="urn:microsoft.com/office/officeart/2005/8/layout/lProcess2"/>
    <dgm:cxn modelId="{5AEC74FD-7125-40D2-B942-9D2ADF35C20E}" type="presParOf" srcId="{34073C6A-1B19-4F27-B0CB-67EE53D77943}" destId="{302DBC63-D0E1-4A33-8444-0C67533CD38E}" srcOrd="0" destOrd="0" presId="urn:microsoft.com/office/officeart/2005/8/layout/lProcess2"/>
    <dgm:cxn modelId="{7E6D0804-9E6C-432B-9A43-FEA9445C3890}" type="presParOf" srcId="{34073C6A-1B19-4F27-B0CB-67EE53D77943}" destId="{B1CBF023-0FD4-4D43-96ED-0EF22D0BB7A8}" srcOrd="1" destOrd="0" presId="urn:microsoft.com/office/officeart/2005/8/layout/lProcess2"/>
    <dgm:cxn modelId="{BE1A95A0-A55C-4D8A-8A69-F10B8E293CC6}" type="presParOf" srcId="{34073C6A-1B19-4F27-B0CB-67EE53D77943}" destId="{BF07EEA9-D5CD-4090-A6FE-CD38885ABB3E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D77DA3C-FAB2-467C-8A2F-160ED075C12F}" type="doc">
      <dgm:prSet loTypeId="urn:microsoft.com/office/officeart/2008/layout/AlternatingHexagons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94C09A54-1D4B-4DFB-9430-B256D8BC31C8}">
      <dgm:prSet phldrT="[Κείμενο]"/>
      <dgm:spPr/>
      <dgm:t>
        <a:bodyPr/>
        <a:lstStyle/>
        <a:p>
          <a:r>
            <a:rPr lang="de" dirty="0"/>
            <a:t>Wir schätzen unsere Mitarbeiter.</a:t>
          </a:r>
          <a:endParaRPr lang="el-GR" dirty="0"/>
        </a:p>
      </dgm:t>
    </dgm:pt>
    <dgm:pt modelId="{64D5DBA7-A6ED-4B6E-8A20-50F44E31C663}" type="parTrans" cxnId="{849F042C-C927-46CB-88DB-DFFAE6F589BF}">
      <dgm:prSet/>
      <dgm:spPr/>
      <dgm:t>
        <a:bodyPr/>
        <a:lstStyle/>
        <a:p>
          <a:endParaRPr lang="el-GR"/>
        </a:p>
      </dgm:t>
    </dgm:pt>
    <dgm:pt modelId="{301F3DAF-74A3-4329-84B2-A75AC919C3FA}" type="sibTrans" cxnId="{849F042C-C927-46CB-88DB-DFFAE6F589BF}">
      <dgm:prSet/>
      <dgm:spPr/>
      <dgm:t>
        <a:bodyPr/>
        <a:lstStyle/>
        <a:p>
          <a:endParaRPr lang="el-GR"/>
        </a:p>
      </dgm:t>
    </dgm:pt>
    <dgm:pt modelId="{CC22E661-E76D-4FC0-B1AA-5B7EE0937D92}">
      <dgm:prSet phldrT="[Κείμενο]"/>
      <dgm:spPr/>
      <dgm:t>
        <a:bodyPr/>
        <a:lstStyle/>
        <a:p>
          <a:r>
            <a:rPr lang="de" dirty="0"/>
            <a:t>Wir nehmen die Personalentwicklung ernst</a:t>
          </a:r>
          <a:endParaRPr lang="el-GR" dirty="0"/>
        </a:p>
      </dgm:t>
    </dgm:pt>
    <dgm:pt modelId="{2AFFCFB4-E30F-4216-9317-B4480CA67FD2}" type="parTrans" cxnId="{5CCA3DD0-6C9B-4AD5-B053-24F95676FE12}">
      <dgm:prSet/>
      <dgm:spPr/>
      <dgm:t>
        <a:bodyPr/>
        <a:lstStyle/>
        <a:p>
          <a:endParaRPr lang="el-GR"/>
        </a:p>
      </dgm:t>
    </dgm:pt>
    <dgm:pt modelId="{8FB6D971-335C-4AC3-9769-486F640D51FA}" type="sibTrans" cxnId="{5CCA3DD0-6C9B-4AD5-B053-24F95676FE12}">
      <dgm:prSet/>
      <dgm:spPr/>
      <dgm:t>
        <a:bodyPr/>
        <a:lstStyle/>
        <a:p>
          <a:endParaRPr lang="el-GR"/>
        </a:p>
      </dgm:t>
    </dgm:pt>
    <dgm:pt modelId="{D1D1D32A-2FF2-42BB-BFBF-1907AC998446}">
      <dgm:prSet phldrT="[Κείμενο]"/>
      <dgm:spPr/>
      <dgm:t>
        <a:bodyPr/>
        <a:lstStyle/>
        <a:p>
          <a:r>
            <a:rPr lang="de" dirty="0"/>
            <a:t>Wir halten alle geltenden Arbeitsgesetze und -vorschriften ein.</a:t>
          </a:r>
          <a:endParaRPr lang="el-GR" dirty="0"/>
        </a:p>
      </dgm:t>
    </dgm:pt>
    <dgm:pt modelId="{BDCDBCB1-E189-4A4A-B24A-FE5F8D95D905}" type="parTrans" cxnId="{DD01CCD8-2A70-4776-AC32-E2C7F21DB646}">
      <dgm:prSet/>
      <dgm:spPr/>
      <dgm:t>
        <a:bodyPr/>
        <a:lstStyle/>
        <a:p>
          <a:endParaRPr lang="el-GR"/>
        </a:p>
      </dgm:t>
    </dgm:pt>
    <dgm:pt modelId="{BE71F4A1-7D00-4A9A-B92E-CEAF98A45696}" type="sibTrans" cxnId="{DD01CCD8-2A70-4776-AC32-E2C7F21DB646}">
      <dgm:prSet/>
      <dgm:spPr/>
      <dgm:t>
        <a:bodyPr/>
        <a:lstStyle/>
        <a:p>
          <a:endParaRPr lang="el-GR"/>
        </a:p>
      </dgm:t>
    </dgm:pt>
    <dgm:pt modelId="{D90F720B-1F30-4429-9C72-D5723B0E44C7}">
      <dgm:prSet phldrT="[Κείμενο]"/>
      <dgm:spPr/>
      <dgm:t>
        <a:bodyPr/>
        <a:lstStyle/>
        <a:p>
          <a:r>
            <a:rPr lang="de" dirty="0"/>
            <a:t>Den Mitarbeitern werden zahlreiche Zusatzleistungen angeboten.</a:t>
          </a:r>
          <a:endParaRPr lang="el-GR" dirty="0"/>
        </a:p>
      </dgm:t>
    </dgm:pt>
    <dgm:pt modelId="{C2BA6183-8E5C-4057-8038-43ACC531F175}" type="parTrans" cxnId="{989F8461-E952-41E2-8075-F361389C2A94}">
      <dgm:prSet/>
      <dgm:spPr/>
      <dgm:t>
        <a:bodyPr/>
        <a:lstStyle/>
        <a:p>
          <a:endParaRPr lang="el-GR"/>
        </a:p>
      </dgm:t>
    </dgm:pt>
    <dgm:pt modelId="{656012C2-F0CA-4495-884F-BF50419FC417}" type="sibTrans" cxnId="{989F8461-E952-41E2-8075-F361389C2A94}">
      <dgm:prSet/>
      <dgm:spPr/>
      <dgm:t>
        <a:bodyPr/>
        <a:lstStyle/>
        <a:p>
          <a:endParaRPr lang="el-GR"/>
        </a:p>
      </dgm:t>
    </dgm:pt>
    <dgm:pt modelId="{95C1B067-F8C9-4317-B6C9-2F4EE84BDB61}">
      <dgm:prSet phldrT="[Κείμενο]"/>
      <dgm:spPr/>
      <dgm:t>
        <a:bodyPr/>
        <a:lstStyle/>
        <a:p>
          <a:r>
            <a:rPr lang="de" dirty="0"/>
            <a:t>Wir beschäftigen Mitarbeiter aus der lokalen Gemeinschaft.</a:t>
          </a:r>
          <a:endParaRPr lang="el-GR" dirty="0"/>
        </a:p>
      </dgm:t>
    </dgm:pt>
    <dgm:pt modelId="{C6526114-0E12-4769-991D-9272DBEE767D}" type="parTrans" cxnId="{366FE584-15B7-435C-B65A-2E948E36BD35}">
      <dgm:prSet/>
      <dgm:spPr/>
      <dgm:t>
        <a:bodyPr/>
        <a:lstStyle/>
        <a:p>
          <a:endParaRPr lang="el-GR"/>
        </a:p>
      </dgm:t>
    </dgm:pt>
    <dgm:pt modelId="{6AE14AF2-3902-48B6-8A9B-898B86239B2C}" type="sibTrans" cxnId="{366FE584-15B7-435C-B65A-2E948E36BD35}">
      <dgm:prSet/>
      <dgm:spPr/>
      <dgm:t>
        <a:bodyPr/>
        <a:lstStyle/>
        <a:p>
          <a:endParaRPr lang="el-GR"/>
        </a:p>
      </dgm:t>
    </dgm:pt>
    <dgm:pt modelId="{FC9C3AA8-CB47-4ED1-A318-313F9BAEA9D4}">
      <dgm:prSet phldrT="[Κείμενο]"/>
      <dgm:spPr/>
      <dgm:t>
        <a:bodyPr/>
        <a:lstStyle/>
        <a:p>
          <a:r>
            <a:rPr lang="de" dirty="0"/>
            <a:t>Wir unterstützen den Schutz von Kindern</a:t>
          </a:r>
          <a:endParaRPr lang="el-GR" dirty="0"/>
        </a:p>
      </dgm:t>
    </dgm:pt>
    <dgm:pt modelId="{3FFAC881-C9BA-41DB-B994-414C0DAD7EAB}" type="parTrans" cxnId="{CB3D2A5B-D774-4522-90C7-346EB546ECE9}">
      <dgm:prSet/>
      <dgm:spPr/>
      <dgm:t>
        <a:bodyPr/>
        <a:lstStyle/>
        <a:p>
          <a:endParaRPr lang="el-GR"/>
        </a:p>
      </dgm:t>
    </dgm:pt>
    <dgm:pt modelId="{DAC2D2C3-1A38-4CAD-87D8-14FC56522C98}" type="sibTrans" cxnId="{CB3D2A5B-D774-4522-90C7-346EB546ECE9}">
      <dgm:prSet/>
      <dgm:spPr/>
      <dgm:t>
        <a:bodyPr/>
        <a:lstStyle/>
        <a:p>
          <a:endParaRPr lang="el-GR"/>
        </a:p>
      </dgm:t>
    </dgm:pt>
    <dgm:pt modelId="{EA3E0FB4-9549-430D-85D9-5CFEF11F6929}" type="pres">
      <dgm:prSet presAssocID="{8D77DA3C-FAB2-467C-8A2F-160ED075C12F}" presName="Name0" presStyleCnt="0">
        <dgm:presLayoutVars>
          <dgm:chMax/>
          <dgm:chPref/>
          <dgm:dir/>
          <dgm:animLvl val="lvl"/>
        </dgm:presLayoutVars>
      </dgm:prSet>
      <dgm:spPr/>
    </dgm:pt>
    <dgm:pt modelId="{1E9D30A8-4774-4DF5-9A6A-482445A4CA5F}" type="pres">
      <dgm:prSet presAssocID="{94C09A54-1D4B-4DFB-9430-B256D8BC31C8}" presName="composite" presStyleCnt="0"/>
      <dgm:spPr/>
    </dgm:pt>
    <dgm:pt modelId="{8391BE60-2C51-4118-88BA-ECDCD7A998F8}" type="pres">
      <dgm:prSet presAssocID="{94C09A54-1D4B-4DFB-9430-B256D8BC31C8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898B4A60-9877-4DCE-A19F-40D47581BAC5}" type="pres">
      <dgm:prSet presAssocID="{94C09A54-1D4B-4DFB-9430-B256D8BC31C8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B0251E07-EA44-409B-B294-9415E18527BA}" type="pres">
      <dgm:prSet presAssocID="{94C09A54-1D4B-4DFB-9430-B256D8BC31C8}" presName="BalanceSpacing" presStyleCnt="0"/>
      <dgm:spPr/>
    </dgm:pt>
    <dgm:pt modelId="{F4B6DB2B-99EE-4A4F-86D1-3892FE766075}" type="pres">
      <dgm:prSet presAssocID="{94C09A54-1D4B-4DFB-9430-B256D8BC31C8}" presName="BalanceSpacing1" presStyleCnt="0"/>
      <dgm:spPr/>
    </dgm:pt>
    <dgm:pt modelId="{5DF64BF4-6F0C-4D10-B827-24FA40AFFE4B}" type="pres">
      <dgm:prSet presAssocID="{301F3DAF-74A3-4329-84B2-A75AC919C3FA}" presName="Accent1Text" presStyleLbl="node1" presStyleIdx="1" presStyleCnt="6"/>
      <dgm:spPr/>
    </dgm:pt>
    <dgm:pt modelId="{51A42973-9D95-41E5-A67A-5391F12C1FE2}" type="pres">
      <dgm:prSet presAssocID="{301F3DAF-74A3-4329-84B2-A75AC919C3FA}" presName="spaceBetweenRectangles" presStyleCnt="0"/>
      <dgm:spPr/>
    </dgm:pt>
    <dgm:pt modelId="{B16EEE2E-0660-4712-8D7D-18FFE26C94CE}" type="pres">
      <dgm:prSet presAssocID="{D1D1D32A-2FF2-42BB-BFBF-1907AC998446}" presName="composite" presStyleCnt="0"/>
      <dgm:spPr/>
    </dgm:pt>
    <dgm:pt modelId="{930EEFDA-2353-421A-9654-0FDA6811E893}" type="pres">
      <dgm:prSet presAssocID="{D1D1D32A-2FF2-42BB-BFBF-1907AC998446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129099F0-0AC2-41C3-A7AA-7E21C5892442}" type="pres">
      <dgm:prSet presAssocID="{D1D1D32A-2FF2-42BB-BFBF-1907AC998446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EE06D5EA-6B56-466A-8BAB-82867B5F661E}" type="pres">
      <dgm:prSet presAssocID="{D1D1D32A-2FF2-42BB-BFBF-1907AC998446}" presName="BalanceSpacing" presStyleCnt="0"/>
      <dgm:spPr/>
    </dgm:pt>
    <dgm:pt modelId="{5CB1374B-EB66-49C0-A145-E466D42F057C}" type="pres">
      <dgm:prSet presAssocID="{D1D1D32A-2FF2-42BB-BFBF-1907AC998446}" presName="BalanceSpacing1" presStyleCnt="0"/>
      <dgm:spPr/>
    </dgm:pt>
    <dgm:pt modelId="{EE642D96-69D8-4330-881A-FA2DDD082214}" type="pres">
      <dgm:prSet presAssocID="{BE71F4A1-7D00-4A9A-B92E-CEAF98A45696}" presName="Accent1Text" presStyleLbl="node1" presStyleIdx="3" presStyleCnt="6"/>
      <dgm:spPr/>
    </dgm:pt>
    <dgm:pt modelId="{E0C54487-9F2C-40F5-90E0-92F45218251F}" type="pres">
      <dgm:prSet presAssocID="{BE71F4A1-7D00-4A9A-B92E-CEAF98A45696}" presName="spaceBetweenRectangles" presStyleCnt="0"/>
      <dgm:spPr/>
    </dgm:pt>
    <dgm:pt modelId="{8B579542-8646-435D-B98A-D59785CFD273}" type="pres">
      <dgm:prSet presAssocID="{95C1B067-F8C9-4317-B6C9-2F4EE84BDB61}" presName="composite" presStyleCnt="0"/>
      <dgm:spPr/>
    </dgm:pt>
    <dgm:pt modelId="{CCFD1026-E299-40A8-94B0-4D9A4886DD67}" type="pres">
      <dgm:prSet presAssocID="{95C1B067-F8C9-4317-B6C9-2F4EE84BDB6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EA043C6F-129B-412F-8FDC-B2652E178BED}" type="pres">
      <dgm:prSet presAssocID="{95C1B067-F8C9-4317-B6C9-2F4EE84BDB6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9193127C-A807-4727-B976-6691B20FC536}" type="pres">
      <dgm:prSet presAssocID="{95C1B067-F8C9-4317-B6C9-2F4EE84BDB61}" presName="BalanceSpacing" presStyleCnt="0"/>
      <dgm:spPr/>
    </dgm:pt>
    <dgm:pt modelId="{E503C22A-A6DE-44BC-85F6-31EB0F618E43}" type="pres">
      <dgm:prSet presAssocID="{95C1B067-F8C9-4317-B6C9-2F4EE84BDB61}" presName="BalanceSpacing1" presStyleCnt="0"/>
      <dgm:spPr/>
    </dgm:pt>
    <dgm:pt modelId="{D33E2D66-7DF0-4175-BD7A-99353E66A14F}" type="pres">
      <dgm:prSet presAssocID="{6AE14AF2-3902-48B6-8A9B-898B86239B2C}" presName="Accent1Text" presStyleLbl="node1" presStyleIdx="5" presStyleCnt="6"/>
      <dgm:spPr/>
    </dgm:pt>
  </dgm:ptLst>
  <dgm:cxnLst>
    <dgm:cxn modelId="{CACBB70D-6117-4409-BA7F-A18C16632A22}" type="presOf" srcId="{FC9C3AA8-CB47-4ED1-A318-313F9BAEA9D4}" destId="{EA043C6F-129B-412F-8FDC-B2652E178BED}" srcOrd="0" destOrd="0" presId="urn:microsoft.com/office/officeart/2008/layout/AlternatingHexagons"/>
    <dgm:cxn modelId="{849F042C-C927-46CB-88DB-DFFAE6F589BF}" srcId="{8D77DA3C-FAB2-467C-8A2F-160ED075C12F}" destId="{94C09A54-1D4B-4DFB-9430-B256D8BC31C8}" srcOrd="0" destOrd="0" parTransId="{64D5DBA7-A6ED-4B6E-8A20-50F44E31C663}" sibTransId="{301F3DAF-74A3-4329-84B2-A75AC919C3FA}"/>
    <dgm:cxn modelId="{CB3D2A5B-D774-4522-90C7-346EB546ECE9}" srcId="{95C1B067-F8C9-4317-B6C9-2F4EE84BDB61}" destId="{FC9C3AA8-CB47-4ED1-A318-313F9BAEA9D4}" srcOrd="0" destOrd="0" parTransId="{3FFAC881-C9BA-41DB-B994-414C0DAD7EAB}" sibTransId="{DAC2D2C3-1A38-4CAD-87D8-14FC56522C98}"/>
    <dgm:cxn modelId="{989F8461-E952-41E2-8075-F361389C2A94}" srcId="{D1D1D32A-2FF2-42BB-BFBF-1907AC998446}" destId="{D90F720B-1F30-4429-9C72-D5723B0E44C7}" srcOrd="0" destOrd="0" parTransId="{C2BA6183-8E5C-4057-8038-43ACC531F175}" sibTransId="{656012C2-F0CA-4495-884F-BF50419FC417}"/>
    <dgm:cxn modelId="{366FE584-15B7-435C-B65A-2E948E36BD35}" srcId="{8D77DA3C-FAB2-467C-8A2F-160ED075C12F}" destId="{95C1B067-F8C9-4317-B6C9-2F4EE84BDB61}" srcOrd="2" destOrd="0" parTransId="{C6526114-0E12-4769-991D-9272DBEE767D}" sibTransId="{6AE14AF2-3902-48B6-8A9B-898B86239B2C}"/>
    <dgm:cxn modelId="{8589FF8C-7EDC-4F4B-8F4A-A72D832980EC}" type="presOf" srcId="{95C1B067-F8C9-4317-B6C9-2F4EE84BDB61}" destId="{CCFD1026-E299-40A8-94B0-4D9A4886DD67}" srcOrd="0" destOrd="0" presId="urn:microsoft.com/office/officeart/2008/layout/AlternatingHexagons"/>
    <dgm:cxn modelId="{7DA75B9A-896A-4CCA-9804-07A71129D7AE}" type="presOf" srcId="{D1D1D32A-2FF2-42BB-BFBF-1907AC998446}" destId="{930EEFDA-2353-421A-9654-0FDA6811E893}" srcOrd="0" destOrd="0" presId="urn:microsoft.com/office/officeart/2008/layout/AlternatingHexagons"/>
    <dgm:cxn modelId="{2CA23FA2-1B41-4EB0-893B-1CD7A527A444}" type="presOf" srcId="{8D77DA3C-FAB2-467C-8A2F-160ED075C12F}" destId="{EA3E0FB4-9549-430D-85D9-5CFEF11F6929}" srcOrd="0" destOrd="0" presId="urn:microsoft.com/office/officeart/2008/layout/AlternatingHexagons"/>
    <dgm:cxn modelId="{C7E292A6-542B-4A0E-B0C5-96182D430DEE}" type="presOf" srcId="{D90F720B-1F30-4429-9C72-D5723B0E44C7}" destId="{129099F0-0AC2-41C3-A7AA-7E21C5892442}" srcOrd="0" destOrd="0" presId="urn:microsoft.com/office/officeart/2008/layout/AlternatingHexagons"/>
    <dgm:cxn modelId="{1D40DDCA-7D8D-4C8D-AFFE-6FB54926A364}" type="presOf" srcId="{301F3DAF-74A3-4329-84B2-A75AC919C3FA}" destId="{5DF64BF4-6F0C-4D10-B827-24FA40AFFE4B}" srcOrd="0" destOrd="0" presId="urn:microsoft.com/office/officeart/2008/layout/AlternatingHexagons"/>
    <dgm:cxn modelId="{5CCA3DD0-6C9B-4AD5-B053-24F95676FE12}" srcId="{94C09A54-1D4B-4DFB-9430-B256D8BC31C8}" destId="{CC22E661-E76D-4FC0-B1AA-5B7EE0937D92}" srcOrd="0" destOrd="0" parTransId="{2AFFCFB4-E30F-4216-9317-B4480CA67FD2}" sibTransId="{8FB6D971-335C-4AC3-9769-486F640D51FA}"/>
    <dgm:cxn modelId="{A9F876D5-C858-42FA-A485-346019AA9394}" type="presOf" srcId="{CC22E661-E76D-4FC0-B1AA-5B7EE0937D92}" destId="{898B4A60-9877-4DCE-A19F-40D47581BAC5}" srcOrd="0" destOrd="0" presId="urn:microsoft.com/office/officeart/2008/layout/AlternatingHexagons"/>
    <dgm:cxn modelId="{DD01CCD8-2A70-4776-AC32-E2C7F21DB646}" srcId="{8D77DA3C-FAB2-467C-8A2F-160ED075C12F}" destId="{D1D1D32A-2FF2-42BB-BFBF-1907AC998446}" srcOrd="1" destOrd="0" parTransId="{BDCDBCB1-E189-4A4A-B24A-FE5F8D95D905}" sibTransId="{BE71F4A1-7D00-4A9A-B92E-CEAF98A45696}"/>
    <dgm:cxn modelId="{3FAD12E7-7C90-4E30-901F-CFCBB25450F6}" type="presOf" srcId="{6AE14AF2-3902-48B6-8A9B-898B86239B2C}" destId="{D33E2D66-7DF0-4175-BD7A-99353E66A14F}" srcOrd="0" destOrd="0" presId="urn:microsoft.com/office/officeart/2008/layout/AlternatingHexagons"/>
    <dgm:cxn modelId="{74E33FF3-E80D-43EB-ADA2-5D68E9AA5E32}" type="presOf" srcId="{BE71F4A1-7D00-4A9A-B92E-CEAF98A45696}" destId="{EE642D96-69D8-4330-881A-FA2DDD082214}" srcOrd="0" destOrd="0" presId="urn:microsoft.com/office/officeart/2008/layout/AlternatingHexagons"/>
    <dgm:cxn modelId="{C829A4F7-AB3C-425E-93D6-1AC0F69CB01F}" type="presOf" srcId="{94C09A54-1D4B-4DFB-9430-B256D8BC31C8}" destId="{8391BE60-2C51-4118-88BA-ECDCD7A998F8}" srcOrd="0" destOrd="0" presId="urn:microsoft.com/office/officeart/2008/layout/AlternatingHexagons"/>
    <dgm:cxn modelId="{FAD9D487-1DB9-4763-903D-6CFACB3F2403}" type="presParOf" srcId="{EA3E0FB4-9549-430D-85D9-5CFEF11F6929}" destId="{1E9D30A8-4774-4DF5-9A6A-482445A4CA5F}" srcOrd="0" destOrd="0" presId="urn:microsoft.com/office/officeart/2008/layout/AlternatingHexagons"/>
    <dgm:cxn modelId="{27DE9997-F9C3-4B1E-B3AC-92A9EE6CEE0C}" type="presParOf" srcId="{1E9D30A8-4774-4DF5-9A6A-482445A4CA5F}" destId="{8391BE60-2C51-4118-88BA-ECDCD7A998F8}" srcOrd="0" destOrd="0" presId="urn:microsoft.com/office/officeart/2008/layout/AlternatingHexagons"/>
    <dgm:cxn modelId="{D46D1227-8A7B-4A75-A97F-E08775C690FB}" type="presParOf" srcId="{1E9D30A8-4774-4DF5-9A6A-482445A4CA5F}" destId="{898B4A60-9877-4DCE-A19F-40D47581BAC5}" srcOrd="1" destOrd="0" presId="urn:microsoft.com/office/officeart/2008/layout/AlternatingHexagons"/>
    <dgm:cxn modelId="{C416D463-3C9C-401E-8846-778C7A60E3EF}" type="presParOf" srcId="{1E9D30A8-4774-4DF5-9A6A-482445A4CA5F}" destId="{B0251E07-EA44-409B-B294-9415E18527BA}" srcOrd="2" destOrd="0" presId="urn:microsoft.com/office/officeart/2008/layout/AlternatingHexagons"/>
    <dgm:cxn modelId="{C0FCD6EE-776F-48BA-B6FA-726E78EB5326}" type="presParOf" srcId="{1E9D30A8-4774-4DF5-9A6A-482445A4CA5F}" destId="{F4B6DB2B-99EE-4A4F-86D1-3892FE766075}" srcOrd="3" destOrd="0" presId="urn:microsoft.com/office/officeart/2008/layout/AlternatingHexagons"/>
    <dgm:cxn modelId="{AA4AF616-93F0-4D71-A83F-0A272F427B6F}" type="presParOf" srcId="{1E9D30A8-4774-4DF5-9A6A-482445A4CA5F}" destId="{5DF64BF4-6F0C-4D10-B827-24FA40AFFE4B}" srcOrd="4" destOrd="0" presId="urn:microsoft.com/office/officeart/2008/layout/AlternatingHexagons"/>
    <dgm:cxn modelId="{713AB156-B402-4939-8739-C9212F97F69F}" type="presParOf" srcId="{EA3E0FB4-9549-430D-85D9-5CFEF11F6929}" destId="{51A42973-9D95-41E5-A67A-5391F12C1FE2}" srcOrd="1" destOrd="0" presId="urn:microsoft.com/office/officeart/2008/layout/AlternatingHexagons"/>
    <dgm:cxn modelId="{11657C9E-185C-4538-ADCD-4728CACD66A3}" type="presParOf" srcId="{EA3E0FB4-9549-430D-85D9-5CFEF11F6929}" destId="{B16EEE2E-0660-4712-8D7D-18FFE26C94CE}" srcOrd="2" destOrd="0" presId="urn:microsoft.com/office/officeart/2008/layout/AlternatingHexagons"/>
    <dgm:cxn modelId="{96002A9A-620E-46BF-A0EC-E0F855350B5C}" type="presParOf" srcId="{B16EEE2E-0660-4712-8D7D-18FFE26C94CE}" destId="{930EEFDA-2353-421A-9654-0FDA6811E893}" srcOrd="0" destOrd="0" presId="urn:microsoft.com/office/officeart/2008/layout/AlternatingHexagons"/>
    <dgm:cxn modelId="{EB0F7A8B-2B78-4B19-98AD-73FDAF1A937B}" type="presParOf" srcId="{B16EEE2E-0660-4712-8D7D-18FFE26C94CE}" destId="{129099F0-0AC2-41C3-A7AA-7E21C5892442}" srcOrd="1" destOrd="0" presId="urn:microsoft.com/office/officeart/2008/layout/AlternatingHexagons"/>
    <dgm:cxn modelId="{F31E030F-33AA-4348-A3C6-68A3E6AD6F72}" type="presParOf" srcId="{B16EEE2E-0660-4712-8D7D-18FFE26C94CE}" destId="{EE06D5EA-6B56-466A-8BAB-82867B5F661E}" srcOrd="2" destOrd="0" presId="urn:microsoft.com/office/officeart/2008/layout/AlternatingHexagons"/>
    <dgm:cxn modelId="{59FBE916-E6D9-49BF-8737-8E4FB9713DA1}" type="presParOf" srcId="{B16EEE2E-0660-4712-8D7D-18FFE26C94CE}" destId="{5CB1374B-EB66-49C0-A145-E466D42F057C}" srcOrd="3" destOrd="0" presId="urn:microsoft.com/office/officeart/2008/layout/AlternatingHexagons"/>
    <dgm:cxn modelId="{CB4A8964-6890-469D-9CE5-8BDA5ABD9689}" type="presParOf" srcId="{B16EEE2E-0660-4712-8D7D-18FFE26C94CE}" destId="{EE642D96-69D8-4330-881A-FA2DDD082214}" srcOrd="4" destOrd="0" presId="urn:microsoft.com/office/officeart/2008/layout/AlternatingHexagons"/>
    <dgm:cxn modelId="{AF8C27D0-CD10-45BB-8B5F-0789A8A79217}" type="presParOf" srcId="{EA3E0FB4-9549-430D-85D9-5CFEF11F6929}" destId="{E0C54487-9F2C-40F5-90E0-92F45218251F}" srcOrd="3" destOrd="0" presId="urn:microsoft.com/office/officeart/2008/layout/AlternatingHexagons"/>
    <dgm:cxn modelId="{2C370A1A-0FC0-45F0-ACC1-0828FD7C3EB6}" type="presParOf" srcId="{EA3E0FB4-9549-430D-85D9-5CFEF11F6929}" destId="{8B579542-8646-435D-B98A-D59785CFD273}" srcOrd="4" destOrd="0" presId="urn:microsoft.com/office/officeart/2008/layout/AlternatingHexagons"/>
    <dgm:cxn modelId="{037EB4C1-A00C-4EFB-9FF3-DEA7AE03AE9B}" type="presParOf" srcId="{8B579542-8646-435D-B98A-D59785CFD273}" destId="{CCFD1026-E299-40A8-94B0-4D9A4886DD67}" srcOrd="0" destOrd="0" presId="urn:microsoft.com/office/officeart/2008/layout/AlternatingHexagons"/>
    <dgm:cxn modelId="{4D1910DA-CD32-433C-90EE-016C7530AE87}" type="presParOf" srcId="{8B579542-8646-435D-B98A-D59785CFD273}" destId="{EA043C6F-129B-412F-8FDC-B2652E178BED}" srcOrd="1" destOrd="0" presId="urn:microsoft.com/office/officeart/2008/layout/AlternatingHexagons"/>
    <dgm:cxn modelId="{77E61E40-00A4-4907-9AD1-6FE3B875A1B5}" type="presParOf" srcId="{8B579542-8646-435D-B98A-D59785CFD273}" destId="{9193127C-A807-4727-B976-6691B20FC536}" srcOrd="2" destOrd="0" presId="urn:microsoft.com/office/officeart/2008/layout/AlternatingHexagons"/>
    <dgm:cxn modelId="{045491E6-B421-4168-9D66-4F75FA8EF719}" type="presParOf" srcId="{8B579542-8646-435D-B98A-D59785CFD273}" destId="{E503C22A-A6DE-44BC-85F6-31EB0F618E43}" srcOrd="3" destOrd="0" presId="urn:microsoft.com/office/officeart/2008/layout/AlternatingHexagons"/>
    <dgm:cxn modelId="{1BAA1488-C4EE-4A05-90D5-7A90E77D56B6}" type="presParOf" srcId="{8B579542-8646-435D-B98A-D59785CFD273}" destId="{D33E2D66-7DF0-4175-BD7A-99353E66A14F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550E1B6-EAFE-4CAE-BD70-6FBA77331CC2}" type="doc">
      <dgm:prSet loTypeId="urn:microsoft.com/office/officeart/2005/8/layout/lProcess2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0171417B-06A3-4A3D-BDD2-E6BDBCC8C4A4}">
      <dgm:prSet phldrT="[Κείμενο]"/>
      <dgm:spPr/>
      <dgm:t>
        <a:bodyPr/>
        <a:lstStyle/>
        <a:p>
          <a:r>
            <a:rPr lang="de" dirty="0"/>
            <a:t>Nachhaltiges und inklusives Wachstum für Rhodos</a:t>
          </a:r>
          <a:endParaRPr lang="el-GR" dirty="0"/>
        </a:p>
      </dgm:t>
    </dgm:pt>
    <dgm:pt modelId="{8151A2A5-B58E-45C3-A404-68D050545397}" type="parTrans" cxnId="{3FF1342F-72C6-4961-98A1-381D2E810D9F}">
      <dgm:prSet/>
      <dgm:spPr/>
      <dgm:t>
        <a:bodyPr/>
        <a:lstStyle/>
        <a:p>
          <a:endParaRPr lang="el-GR"/>
        </a:p>
      </dgm:t>
    </dgm:pt>
    <dgm:pt modelId="{1FD23A15-9BB7-41E7-9BC1-D2AB3CA55679}" type="sibTrans" cxnId="{3FF1342F-72C6-4961-98A1-381D2E810D9F}">
      <dgm:prSet/>
      <dgm:spPr/>
      <dgm:t>
        <a:bodyPr/>
        <a:lstStyle/>
        <a:p>
          <a:endParaRPr lang="el-GR"/>
        </a:p>
      </dgm:t>
    </dgm:pt>
    <dgm:pt modelId="{7BC54894-8F9A-47A5-9EB6-74183719A37F}">
      <dgm:prSet phldrT="[Κείμενο]"/>
      <dgm:spPr/>
      <dgm:t>
        <a:bodyPr/>
        <a:lstStyle/>
        <a:p>
          <a:r>
            <a:rPr lang="de" dirty="0"/>
            <a:t>Lokale Beschaffung von Produkten und Dienstleistungen</a:t>
          </a:r>
          <a:endParaRPr lang="el-GR" dirty="0"/>
        </a:p>
      </dgm:t>
    </dgm:pt>
    <dgm:pt modelId="{0EEF09A2-DBB6-49DC-B173-8E26B178C7D5}" type="parTrans" cxnId="{66BFD2BD-B598-492A-A79B-60BB1DE8CDE9}">
      <dgm:prSet/>
      <dgm:spPr/>
      <dgm:t>
        <a:bodyPr/>
        <a:lstStyle/>
        <a:p>
          <a:endParaRPr lang="el-GR"/>
        </a:p>
      </dgm:t>
    </dgm:pt>
    <dgm:pt modelId="{BE67191B-A7D3-4491-A0E9-A4DF9335E555}" type="sibTrans" cxnId="{66BFD2BD-B598-492A-A79B-60BB1DE8CDE9}">
      <dgm:prSet/>
      <dgm:spPr/>
      <dgm:t>
        <a:bodyPr/>
        <a:lstStyle/>
        <a:p>
          <a:endParaRPr lang="el-GR"/>
        </a:p>
      </dgm:t>
    </dgm:pt>
    <dgm:pt modelId="{744087D8-91BC-44A9-A0BA-77F7137A7424}">
      <dgm:prSet phldrT="[Κείμενο]"/>
      <dgm:spPr/>
      <dgm:t>
        <a:bodyPr/>
        <a:lstStyle/>
        <a:p>
          <a:r>
            <a:rPr lang="de" dirty="0"/>
            <a:t>Förderung lokaler Produkte und Dienstleistungen bei den Gästen</a:t>
          </a:r>
          <a:endParaRPr lang="el-GR" dirty="0"/>
        </a:p>
      </dgm:t>
    </dgm:pt>
    <dgm:pt modelId="{2EC33C75-D9A1-4B5E-AA44-B449CC8C1B27}" type="parTrans" cxnId="{CB43EA1B-00F7-47BA-AB99-EFDE1B772A51}">
      <dgm:prSet/>
      <dgm:spPr/>
      <dgm:t>
        <a:bodyPr/>
        <a:lstStyle/>
        <a:p>
          <a:endParaRPr lang="el-GR"/>
        </a:p>
      </dgm:t>
    </dgm:pt>
    <dgm:pt modelId="{B8ABF9A3-9241-41BA-97A6-6C8B9DABF2F7}" type="sibTrans" cxnId="{CB43EA1B-00F7-47BA-AB99-EFDE1B772A51}">
      <dgm:prSet/>
      <dgm:spPr/>
      <dgm:t>
        <a:bodyPr/>
        <a:lstStyle/>
        <a:p>
          <a:endParaRPr lang="el-GR"/>
        </a:p>
      </dgm:t>
    </dgm:pt>
    <dgm:pt modelId="{7ADB262D-9C3D-43AB-9AD2-D1FA352A29E7}">
      <dgm:prSet phldrT="[Κείμενο]"/>
      <dgm:spPr/>
      <dgm:t>
        <a:bodyPr/>
        <a:lstStyle/>
        <a:p>
          <a:r>
            <a:rPr lang="de" dirty="0"/>
            <a:t>Aktive Bürgerschaft</a:t>
          </a:r>
          <a:endParaRPr lang="el-GR" dirty="0"/>
        </a:p>
      </dgm:t>
    </dgm:pt>
    <dgm:pt modelId="{811AE965-BCD5-465D-8656-5351CC58A5E6}" type="parTrans" cxnId="{1EF63B11-7C9E-4C00-8038-FB6876057747}">
      <dgm:prSet/>
      <dgm:spPr/>
      <dgm:t>
        <a:bodyPr/>
        <a:lstStyle/>
        <a:p>
          <a:endParaRPr lang="el-GR"/>
        </a:p>
      </dgm:t>
    </dgm:pt>
    <dgm:pt modelId="{C23B7C6C-5571-4603-8332-80B009E6D1F6}" type="sibTrans" cxnId="{1EF63B11-7C9E-4C00-8038-FB6876057747}">
      <dgm:prSet/>
      <dgm:spPr/>
      <dgm:t>
        <a:bodyPr/>
        <a:lstStyle/>
        <a:p>
          <a:endParaRPr lang="el-GR"/>
        </a:p>
      </dgm:t>
    </dgm:pt>
    <dgm:pt modelId="{9F64A416-069E-47F5-B87C-2ED103E36C58}">
      <dgm:prSet phldrT="[Κείμενο]"/>
      <dgm:spPr/>
      <dgm:t>
        <a:bodyPr/>
        <a:lstStyle/>
        <a:p>
          <a:r>
            <a:rPr lang="de" dirty="0"/>
            <a:t>Unterstützen Sie die lokale Gemeinschaft durch Spenden in Form von Geld- oder Sachleistungen.</a:t>
          </a:r>
          <a:endParaRPr lang="el-GR" dirty="0"/>
        </a:p>
      </dgm:t>
    </dgm:pt>
    <dgm:pt modelId="{587F075C-F55E-471C-9B6C-609A658E778D}" type="parTrans" cxnId="{21C3FCC1-2E9F-4F54-AFCE-4489896EB921}">
      <dgm:prSet/>
      <dgm:spPr/>
      <dgm:t>
        <a:bodyPr/>
        <a:lstStyle/>
        <a:p>
          <a:endParaRPr lang="el-GR"/>
        </a:p>
      </dgm:t>
    </dgm:pt>
    <dgm:pt modelId="{AFC4C0B3-A166-4A32-8A66-7E5A89906E98}" type="sibTrans" cxnId="{21C3FCC1-2E9F-4F54-AFCE-4489896EB921}">
      <dgm:prSet/>
      <dgm:spPr/>
      <dgm:t>
        <a:bodyPr/>
        <a:lstStyle/>
        <a:p>
          <a:endParaRPr lang="el-GR"/>
        </a:p>
      </dgm:t>
    </dgm:pt>
    <dgm:pt modelId="{64D24038-4B98-482C-84C2-A6AEBFD7587D}">
      <dgm:prSet phldrT="[Κείμενο]"/>
      <dgm:spPr/>
      <dgm:t>
        <a:bodyPr/>
        <a:lstStyle/>
        <a:p>
          <a:r>
            <a:rPr lang="de" dirty="0"/>
            <a:t>Partnerschaften mit lokalen Tourismusschulen eingehen</a:t>
          </a:r>
          <a:endParaRPr lang="el-GR" dirty="0"/>
        </a:p>
      </dgm:t>
    </dgm:pt>
    <dgm:pt modelId="{E5722783-BFD5-462B-A9D1-C5BEAE42F27F}" type="parTrans" cxnId="{DDA192DC-BEA5-41AC-BE3A-486CA235A3F1}">
      <dgm:prSet/>
      <dgm:spPr/>
      <dgm:t>
        <a:bodyPr/>
        <a:lstStyle/>
        <a:p>
          <a:endParaRPr lang="el-GR"/>
        </a:p>
      </dgm:t>
    </dgm:pt>
    <dgm:pt modelId="{E9B5C475-0713-4BA6-A57A-1E18828DBD4F}" type="sibTrans" cxnId="{DDA192DC-BEA5-41AC-BE3A-486CA235A3F1}">
      <dgm:prSet/>
      <dgm:spPr/>
      <dgm:t>
        <a:bodyPr/>
        <a:lstStyle/>
        <a:p>
          <a:endParaRPr lang="el-GR"/>
        </a:p>
      </dgm:t>
    </dgm:pt>
    <dgm:pt modelId="{3E502BC3-17A0-488B-8D34-05BD1641F061}">
      <dgm:prSet phldrT="[Κείμενο]"/>
      <dgm:spPr/>
      <dgm:t>
        <a:bodyPr/>
        <a:lstStyle/>
        <a:p>
          <a:r>
            <a:rPr lang="de" dirty="0"/>
            <a:t>Den Kunden Hinweise zur lokalen Kultur geben</a:t>
          </a:r>
          <a:endParaRPr lang="el-GR" dirty="0"/>
        </a:p>
      </dgm:t>
    </dgm:pt>
    <dgm:pt modelId="{F26F0A60-2A06-49C7-AB99-3B22C67384BD}" type="parTrans" cxnId="{47BA86B5-78F1-4B88-9C02-23B67948EBCF}">
      <dgm:prSet/>
      <dgm:spPr/>
      <dgm:t>
        <a:bodyPr/>
        <a:lstStyle/>
        <a:p>
          <a:endParaRPr lang="el-GR"/>
        </a:p>
      </dgm:t>
    </dgm:pt>
    <dgm:pt modelId="{50552A1D-0B54-401C-B6AC-92D84600DC22}" type="sibTrans" cxnId="{47BA86B5-78F1-4B88-9C02-23B67948EBCF}">
      <dgm:prSet/>
      <dgm:spPr/>
      <dgm:t>
        <a:bodyPr/>
        <a:lstStyle/>
        <a:p>
          <a:endParaRPr lang="el-GR"/>
        </a:p>
      </dgm:t>
    </dgm:pt>
    <dgm:pt modelId="{2A5A599C-E378-472F-BC01-9CA99358553F}">
      <dgm:prSet phldrT="[Κείμενο]"/>
      <dgm:spPr/>
      <dgm:t>
        <a:bodyPr/>
        <a:lstStyle/>
        <a:p>
          <a:r>
            <a:rPr lang="de" dirty="0"/>
            <a:t>Kunden dazu anregen, das Reiseziel zu erkunden</a:t>
          </a:r>
          <a:endParaRPr lang="el-GR" dirty="0"/>
        </a:p>
      </dgm:t>
    </dgm:pt>
    <dgm:pt modelId="{B27597FB-5B49-46D8-9ADE-6688B4D1334F}" type="parTrans" cxnId="{2CEEC661-E8DF-4510-93B2-94C8B72F33C7}">
      <dgm:prSet/>
      <dgm:spPr/>
      <dgm:t>
        <a:bodyPr/>
        <a:lstStyle/>
        <a:p>
          <a:endParaRPr lang="el-GR"/>
        </a:p>
      </dgm:t>
    </dgm:pt>
    <dgm:pt modelId="{05FA3D1F-5DF0-4F42-ADE0-A239F0E4034E}" type="sibTrans" cxnId="{2CEEC661-E8DF-4510-93B2-94C8B72F33C7}">
      <dgm:prSet/>
      <dgm:spPr/>
      <dgm:t>
        <a:bodyPr/>
        <a:lstStyle/>
        <a:p>
          <a:endParaRPr lang="el-GR"/>
        </a:p>
      </dgm:t>
    </dgm:pt>
    <dgm:pt modelId="{6F7D93BC-E7DC-4155-A381-0140D865E987}">
      <dgm:prSet phldrT="[Κείμενο]"/>
      <dgm:spPr/>
      <dgm:t>
        <a:bodyPr/>
        <a:lstStyle/>
        <a:p>
          <a:r>
            <a:rPr lang="de" dirty="0"/>
            <a:t>Organisieren Sie regelmäßig freiwillige Aufräumaktionen.</a:t>
          </a:r>
          <a:endParaRPr lang="el-GR" dirty="0"/>
        </a:p>
      </dgm:t>
    </dgm:pt>
    <dgm:pt modelId="{CF334679-E35F-4A88-AC87-C945B9C3E8FC}" type="parTrans" cxnId="{B3B09B72-92D9-46F3-A91B-37CA5EDDA68C}">
      <dgm:prSet/>
      <dgm:spPr/>
      <dgm:t>
        <a:bodyPr/>
        <a:lstStyle/>
        <a:p>
          <a:endParaRPr lang="el-GR"/>
        </a:p>
      </dgm:t>
    </dgm:pt>
    <dgm:pt modelId="{1B31EE2D-5626-465C-9DFC-5F6A202BC7EA}" type="sibTrans" cxnId="{B3B09B72-92D9-46F3-A91B-37CA5EDDA68C}">
      <dgm:prSet/>
      <dgm:spPr/>
      <dgm:t>
        <a:bodyPr/>
        <a:lstStyle/>
        <a:p>
          <a:endParaRPr lang="el-GR"/>
        </a:p>
      </dgm:t>
    </dgm:pt>
    <dgm:pt modelId="{604038EF-EE24-4171-92E5-F014A04B82B7}">
      <dgm:prSet phldrT="[Κείμενο]"/>
      <dgm:spPr/>
      <dgm:t>
        <a:bodyPr/>
        <a:lstStyle/>
        <a:p>
          <a:r>
            <a:rPr lang="de" dirty="0"/>
            <a:t>Gründen Sie eine Blutbank</a:t>
          </a:r>
          <a:endParaRPr lang="el-GR" dirty="0"/>
        </a:p>
      </dgm:t>
    </dgm:pt>
    <dgm:pt modelId="{D1B254FA-56BE-440D-BB83-517D7B20C553}" type="parTrans" cxnId="{FFF967CB-F613-412A-AD43-676247095C33}">
      <dgm:prSet/>
      <dgm:spPr/>
      <dgm:t>
        <a:bodyPr/>
        <a:lstStyle/>
        <a:p>
          <a:endParaRPr lang="el-GR"/>
        </a:p>
      </dgm:t>
    </dgm:pt>
    <dgm:pt modelId="{9D810339-80EF-4C7C-B590-172A2FCA4413}" type="sibTrans" cxnId="{FFF967CB-F613-412A-AD43-676247095C33}">
      <dgm:prSet/>
      <dgm:spPr/>
      <dgm:t>
        <a:bodyPr/>
        <a:lstStyle/>
        <a:p>
          <a:endParaRPr lang="el-GR"/>
        </a:p>
      </dgm:t>
    </dgm:pt>
    <dgm:pt modelId="{772C4B15-73EF-42FC-B71E-DFB074EA603B}" type="pres">
      <dgm:prSet presAssocID="{7550E1B6-EAFE-4CAE-BD70-6FBA77331CC2}" presName="theList" presStyleCnt="0">
        <dgm:presLayoutVars>
          <dgm:dir/>
          <dgm:animLvl val="lvl"/>
          <dgm:resizeHandles val="exact"/>
        </dgm:presLayoutVars>
      </dgm:prSet>
      <dgm:spPr/>
    </dgm:pt>
    <dgm:pt modelId="{C6D435F1-CE8D-4E90-B0FD-B9124D777D7E}" type="pres">
      <dgm:prSet presAssocID="{0171417B-06A3-4A3D-BDD2-E6BDBCC8C4A4}" presName="compNode" presStyleCnt="0"/>
      <dgm:spPr/>
    </dgm:pt>
    <dgm:pt modelId="{F64C6AAB-3130-4574-976A-F68F46784426}" type="pres">
      <dgm:prSet presAssocID="{0171417B-06A3-4A3D-BDD2-E6BDBCC8C4A4}" presName="aNode" presStyleLbl="bgShp" presStyleIdx="0" presStyleCnt="2"/>
      <dgm:spPr/>
    </dgm:pt>
    <dgm:pt modelId="{4A9A72DB-68D9-4BDE-A1D4-6E3DB58AAD77}" type="pres">
      <dgm:prSet presAssocID="{0171417B-06A3-4A3D-BDD2-E6BDBCC8C4A4}" presName="textNode" presStyleLbl="bgShp" presStyleIdx="0" presStyleCnt="2"/>
      <dgm:spPr/>
    </dgm:pt>
    <dgm:pt modelId="{E8023A73-E138-45B5-8D36-8F95CE89ABFD}" type="pres">
      <dgm:prSet presAssocID="{0171417B-06A3-4A3D-BDD2-E6BDBCC8C4A4}" presName="compChildNode" presStyleCnt="0"/>
      <dgm:spPr/>
    </dgm:pt>
    <dgm:pt modelId="{E819F947-5EE1-4941-A4FA-A9D9885D3122}" type="pres">
      <dgm:prSet presAssocID="{0171417B-06A3-4A3D-BDD2-E6BDBCC8C4A4}" presName="theInnerList" presStyleCnt="0"/>
      <dgm:spPr/>
    </dgm:pt>
    <dgm:pt modelId="{19D0AB61-49BC-42B5-8105-7C970EFA5F73}" type="pres">
      <dgm:prSet presAssocID="{7BC54894-8F9A-47A5-9EB6-74183719A37F}" presName="childNode" presStyleLbl="node1" presStyleIdx="0" presStyleCnt="8">
        <dgm:presLayoutVars>
          <dgm:bulletEnabled val="1"/>
        </dgm:presLayoutVars>
      </dgm:prSet>
      <dgm:spPr/>
    </dgm:pt>
    <dgm:pt modelId="{0A027A8C-857E-48DC-953E-439D1A05826E}" type="pres">
      <dgm:prSet presAssocID="{7BC54894-8F9A-47A5-9EB6-74183719A37F}" presName="aSpace2" presStyleCnt="0"/>
      <dgm:spPr/>
    </dgm:pt>
    <dgm:pt modelId="{6D25D742-A2C1-4F7F-A54E-630C22210E02}" type="pres">
      <dgm:prSet presAssocID="{744087D8-91BC-44A9-A0BA-77F7137A7424}" presName="childNode" presStyleLbl="node1" presStyleIdx="1" presStyleCnt="8">
        <dgm:presLayoutVars>
          <dgm:bulletEnabled val="1"/>
        </dgm:presLayoutVars>
      </dgm:prSet>
      <dgm:spPr/>
    </dgm:pt>
    <dgm:pt modelId="{24500B82-5A5A-4C14-8267-64533FDED682}" type="pres">
      <dgm:prSet presAssocID="{744087D8-91BC-44A9-A0BA-77F7137A7424}" presName="aSpace2" presStyleCnt="0"/>
      <dgm:spPr/>
    </dgm:pt>
    <dgm:pt modelId="{F11DD933-377C-4C61-A90D-521D1E6B23A1}" type="pres">
      <dgm:prSet presAssocID="{3E502BC3-17A0-488B-8D34-05BD1641F061}" presName="childNode" presStyleLbl="node1" presStyleIdx="2" presStyleCnt="8">
        <dgm:presLayoutVars>
          <dgm:bulletEnabled val="1"/>
        </dgm:presLayoutVars>
      </dgm:prSet>
      <dgm:spPr/>
    </dgm:pt>
    <dgm:pt modelId="{F4F29EF9-A29C-49F9-91B2-6A7F3684DCD1}" type="pres">
      <dgm:prSet presAssocID="{3E502BC3-17A0-488B-8D34-05BD1641F061}" presName="aSpace2" presStyleCnt="0"/>
      <dgm:spPr/>
    </dgm:pt>
    <dgm:pt modelId="{D38021E1-6A44-4C5D-BB40-46D5A4F4CCAF}" type="pres">
      <dgm:prSet presAssocID="{2A5A599C-E378-472F-BC01-9CA99358553F}" presName="childNode" presStyleLbl="node1" presStyleIdx="3" presStyleCnt="8">
        <dgm:presLayoutVars>
          <dgm:bulletEnabled val="1"/>
        </dgm:presLayoutVars>
      </dgm:prSet>
      <dgm:spPr/>
    </dgm:pt>
    <dgm:pt modelId="{02599143-152F-4A5D-96FC-A1FF3B4CEA7E}" type="pres">
      <dgm:prSet presAssocID="{0171417B-06A3-4A3D-BDD2-E6BDBCC8C4A4}" presName="aSpace" presStyleCnt="0"/>
      <dgm:spPr/>
    </dgm:pt>
    <dgm:pt modelId="{7F234D9B-6C73-41E5-8FC1-3640B5E167CD}" type="pres">
      <dgm:prSet presAssocID="{7ADB262D-9C3D-43AB-9AD2-D1FA352A29E7}" presName="compNode" presStyleCnt="0"/>
      <dgm:spPr/>
    </dgm:pt>
    <dgm:pt modelId="{87D35038-8BC7-4D61-A1B1-27462105F07F}" type="pres">
      <dgm:prSet presAssocID="{7ADB262D-9C3D-43AB-9AD2-D1FA352A29E7}" presName="aNode" presStyleLbl="bgShp" presStyleIdx="1" presStyleCnt="2"/>
      <dgm:spPr/>
    </dgm:pt>
    <dgm:pt modelId="{575535FE-0E13-49AD-8A42-1E88E4E56652}" type="pres">
      <dgm:prSet presAssocID="{7ADB262D-9C3D-43AB-9AD2-D1FA352A29E7}" presName="textNode" presStyleLbl="bgShp" presStyleIdx="1" presStyleCnt="2"/>
      <dgm:spPr/>
    </dgm:pt>
    <dgm:pt modelId="{2B264F77-14A6-4DCE-9635-8120879F6131}" type="pres">
      <dgm:prSet presAssocID="{7ADB262D-9C3D-43AB-9AD2-D1FA352A29E7}" presName="compChildNode" presStyleCnt="0"/>
      <dgm:spPr/>
    </dgm:pt>
    <dgm:pt modelId="{0E415BE2-AB3F-44F9-A943-706888CB7B81}" type="pres">
      <dgm:prSet presAssocID="{7ADB262D-9C3D-43AB-9AD2-D1FA352A29E7}" presName="theInnerList" presStyleCnt="0"/>
      <dgm:spPr/>
    </dgm:pt>
    <dgm:pt modelId="{04AD764F-6036-4BA4-ABC1-2FF8E4139DFA}" type="pres">
      <dgm:prSet presAssocID="{9F64A416-069E-47F5-B87C-2ED103E36C58}" presName="childNode" presStyleLbl="node1" presStyleIdx="4" presStyleCnt="8">
        <dgm:presLayoutVars>
          <dgm:bulletEnabled val="1"/>
        </dgm:presLayoutVars>
      </dgm:prSet>
      <dgm:spPr/>
    </dgm:pt>
    <dgm:pt modelId="{98EE8784-8F38-4402-B64B-E791645E00DA}" type="pres">
      <dgm:prSet presAssocID="{9F64A416-069E-47F5-B87C-2ED103E36C58}" presName="aSpace2" presStyleCnt="0"/>
      <dgm:spPr/>
    </dgm:pt>
    <dgm:pt modelId="{C1BC528D-7930-4A0B-ADC8-0735FA8A4B1C}" type="pres">
      <dgm:prSet presAssocID="{64D24038-4B98-482C-84C2-A6AEBFD7587D}" presName="childNode" presStyleLbl="node1" presStyleIdx="5" presStyleCnt="8">
        <dgm:presLayoutVars>
          <dgm:bulletEnabled val="1"/>
        </dgm:presLayoutVars>
      </dgm:prSet>
      <dgm:spPr/>
    </dgm:pt>
    <dgm:pt modelId="{3AF93C67-4168-4C61-A39B-70FB8A57A5A0}" type="pres">
      <dgm:prSet presAssocID="{64D24038-4B98-482C-84C2-A6AEBFD7587D}" presName="aSpace2" presStyleCnt="0"/>
      <dgm:spPr/>
    </dgm:pt>
    <dgm:pt modelId="{09265458-664F-4D2F-8746-C45AE98686E6}" type="pres">
      <dgm:prSet presAssocID="{6F7D93BC-E7DC-4155-A381-0140D865E987}" presName="childNode" presStyleLbl="node1" presStyleIdx="6" presStyleCnt="8">
        <dgm:presLayoutVars>
          <dgm:bulletEnabled val="1"/>
        </dgm:presLayoutVars>
      </dgm:prSet>
      <dgm:spPr/>
    </dgm:pt>
    <dgm:pt modelId="{95E81B8D-DC39-464D-A439-26A65BC61893}" type="pres">
      <dgm:prSet presAssocID="{6F7D93BC-E7DC-4155-A381-0140D865E987}" presName="aSpace2" presStyleCnt="0"/>
      <dgm:spPr/>
    </dgm:pt>
    <dgm:pt modelId="{7E1B0631-C4CA-49B4-867B-381AF0F125DD}" type="pres">
      <dgm:prSet presAssocID="{604038EF-EE24-4171-92E5-F014A04B82B7}" presName="childNode" presStyleLbl="node1" presStyleIdx="7" presStyleCnt="8">
        <dgm:presLayoutVars>
          <dgm:bulletEnabled val="1"/>
        </dgm:presLayoutVars>
      </dgm:prSet>
      <dgm:spPr/>
    </dgm:pt>
  </dgm:ptLst>
  <dgm:cxnLst>
    <dgm:cxn modelId="{337FE300-387A-497A-BE6E-EE3F50677811}" type="presOf" srcId="{7550E1B6-EAFE-4CAE-BD70-6FBA77331CC2}" destId="{772C4B15-73EF-42FC-B71E-DFB074EA603B}" srcOrd="0" destOrd="0" presId="urn:microsoft.com/office/officeart/2005/8/layout/lProcess2"/>
    <dgm:cxn modelId="{4AD6C110-94CB-460A-9FFC-BFEB8E0421BF}" type="presOf" srcId="{604038EF-EE24-4171-92E5-F014A04B82B7}" destId="{7E1B0631-C4CA-49B4-867B-381AF0F125DD}" srcOrd="0" destOrd="0" presId="urn:microsoft.com/office/officeart/2005/8/layout/lProcess2"/>
    <dgm:cxn modelId="{1EF63B11-7C9E-4C00-8038-FB6876057747}" srcId="{7550E1B6-EAFE-4CAE-BD70-6FBA77331CC2}" destId="{7ADB262D-9C3D-43AB-9AD2-D1FA352A29E7}" srcOrd="1" destOrd="0" parTransId="{811AE965-BCD5-465D-8656-5351CC58A5E6}" sibTransId="{C23B7C6C-5571-4603-8332-80B009E6D1F6}"/>
    <dgm:cxn modelId="{CB43EA1B-00F7-47BA-AB99-EFDE1B772A51}" srcId="{0171417B-06A3-4A3D-BDD2-E6BDBCC8C4A4}" destId="{744087D8-91BC-44A9-A0BA-77F7137A7424}" srcOrd="1" destOrd="0" parTransId="{2EC33C75-D9A1-4B5E-AA44-B449CC8C1B27}" sibTransId="{B8ABF9A3-9241-41BA-97A6-6C8B9DABF2F7}"/>
    <dgm:cxn modelId="{375E3421-FE63-4D0A-83DC-A959CE21DD3A}" type="presOf" srcId="{7BC54894-8F9A-47A5-9EB6-74183719A37F}" destId="{19D0AB61-49BC-42B5-8105-7C970EFA5F73}" srcOrd="0" destOrd="0" presId="urn:microsoft.com/office/officeart/2005/8/layout/lProcess2"/>
    <dgm:cxn modelId="{04C4452A-B6E1-4877-BA13-743ED3C3FBE2}" type="presOf" srcId="{0171417B-06A3-4A3D-BDD2-E6BDBCC8C4A4}" destId="{F64C6AAB-3130-4574-976A-F68F46784426}" srcOrd="0" destOrd="0" presId="urn:microsoft.com/office/officeart/2005/8/layout/lProcess2"/>
    <dgm:cxn modelId="{3FF1342F-72C6-4961-98A1-381D2E810D9F}" srcId="{7550E1B6-EAFE-4CAE-BD70-6FBA77331CC2}" destId="{0171417B-06A3-4A3D-BDD2-E6BDBCC8C4A4}" srcOrd="0" destOrd="0" parTransId="{8151A2A5-B58E-45C3-A404-68D050545397}" sibTransId="{1FD23A15-9BB7-41E7-9BC1-D2AB3CA55679}"/>
    <dgm:cxn modelId="{D95B043E-9458-484B-9873-BBD595719034}" type="presOf" srcId="{6F7D93BC-E7DC-4155-A381-0140D865E987}" destId="{09265458-664F-4D2F-8746-C45AE98686E6}" srcOrd="0" destOrd="0" presId="urn:microsoft.com/office/officeart/2005/8/layout/lProcess2"/>
    <dgm:cxn modelId="{2CEEC661-E8DF-4510-93B2-94C8B72F33C7}" srcId="{0171417B-06A3-4A3D-BDD2-E6BDBCC8C4A4}" destId="{2A5A599C-E378-472F-BC01-9CA99358553F}" srcOrd="3" destOrd="0" parTransId="{B27597FB-5B49-46D8-9ADE-6688B4D1334F}" sibTransId="{05FA3D1F-5DF0-4F42-ADE0-A239F0E4034E}"/>
    <dgm:cxn modelId="{706ED649-3197-4831-A373-EC5ACD209A7C}" type="presOf" srcId="{2A5A599C-E378-472F-BC01-9CA99358553F}" destId="{D38021E1-6A44-4C5D-BB40-46D5A4F4CCAF}" srcOrd="0" destOrd="0" presId="urn:microsoft.com/office/officeart/2005/8/layout/lProcess2"/>
    <dgm:cxn modelId="{2A7CE26E-09A4-473B-9441-721B221545DF}" type="presOf" srcId="{9F64A416-069E-47F5-B87C-2ED103E36C58}" destId="{04AD764F-6036-4BA4-ABC1-2FF8E4139DFA}" srcOrd="0" destOrd="0" presId="urn:microsoft.com/office/officeart/2005/8/layout/lProcess2"/>
    <dgm:cxn modelId="{B3B09B72-92D9-46F3-A91B-37CA5EDDA68C}" srcId="{7ADB262D-9C3D-43AB-9AD2-D1FA352A29E7}" destId="{6F7D93BC-E7DC-4155-A381-0140D865E987}" srcOrd="2" destOrd="0" parTransId="{CF334679-E35F-4A88-AC87-C945B9C3E8FC}" sibTransId="{1B31EE2D-5626-465C-9DFC-5F6A202BC7EA}"/>
    <dgm:cxn modelId="{50D31274-8932-452F-B560-553E6CD64B15}" type="presOf" srcId="{3E502BC3-17A0-488B-8D34-05BD1641F061}" destId="{F11DD933-377C-4C61-A90D-521D1E6B23A1}" srcOrd="0" destOrd="0" presId="urn:microsoft.com/office/officeart/2005/8/layout/lProcess2"/>
    <dgm:cxn modelId="{47BA86B5-78F1-4B88-9C02-23B67948EBCF}" srcId="{0171417B-06A3-4A3D-BDD2-E6BDBCC8C4A4}" destId="{3E502BC3-17A0-488B-8D34-05BD1641F061}" srcOrd="2" destOrd="0" parTransId="{F26F0A60-2A06-49C7-AB99-3B22C67384BD}" sibTransId="{50552A1D-0B54-401C-B6AC-92D84600DC22}"/>
    <dgm:cxn modelId="{66BFD2BD-B598-492A-A79B-60BB1DE8CDE9}" srcId="{0171417B-06A3-4A3D-BDD2-E6BDBCC8C4A4}" destId="{7BC54894-8F9A-47A5-9EB6-74183719A37F}" srcOrd="0" destOrd="0" parTransId="{0EEF09A2-DBB6-49DC-B173-8E26B178C7D5}" sibTransId="{BE67191B-A7D3-4491-A0E9-A4DF9335E555}"/>
    <dgm:cxn modelId="{21C3FCC1-2E9F-4F54-AFCE-4489896EB921}" srcId="{7ADB262D-9C3D-43AB-9AD2-D1FA352A29E7}" destId="{9F64A416-069E-47F5-B87C-2ED103E36C58}" srcOrd="0" destOrd="0" parTransId="{587F075C-F55E-471C-9B6C-609A658E778D}" sibTransId="{AFC4C0B3-A166-4A32-8A66-7E5A89906E98}"/>
    <dgm:cxn modelId="{7D0BE7C4-9B1F-4B02-B44A-20E9A4F1101C}" type="presOf" srcId="{0171417B-06A3-4A3D-BDD2-E6BDBCC8C4A4}" destId="{4A9A72DB-68D9-4BDE-A1D4-6E3DB58AAD77}" srcOrd="1" destOrd="0" presId="urn:microsoft.com/office/officeart/2005/8/layout/lProcess2"/>
    <dgm:cxn modelId="{FFF967CB-F613-412A-AD43-676247095C33}" srcId="{7ADB262D-9C3D-43AB-9AD2-D1FA352A29E7}" destId="{604038EF-EE24-4171-92E5-F014A04B82B7}" srcOrd="3" destOrd="0" parTransId="{D1B254FA-56BE-440D-BB83-517D7B20C553}" sibTransId="{9D810339-80EF-4C7C-B590-172A2FCA4413}"/>
    <dgm:cxn modelId="{22BBA7D4-1CC0-4C6E-BAB2-36826B71238F}" type="presOf" srcId="{7ADB262D-9C3D-43AB-9AD2-D1FA352A29E7}" destId="{87D35038-8BC7-4D61-A1B1-27462105F07F}" srcOrd="0" destOrd="0" presId="urn:microsoft.com/office/officeart/2005/8/layout/lProcess2"/>
    <dgm:cxn modelId="{DDA192DC-BEA5-41AC-BE3A-486CA235A3F1}" srcId="{7ADB262D-9C3D-43AB-9AD2-D1FA352A29E7}" destId="{64D24038-4B98-482C-84C2-A6AEBFD7587D}" srcOrd="1" destOrd="0" parTransId="{E5722783-BFD5-462B-A9D1-C5BEAE42F27F}" sibTransId="{E9B5C475-0713-4BA6-A57A-1E18828DBD4F}"/>
    <dgm:cxn modelId="{93028EE2-5B4F-40DD-A219-AC944D8378C9}" type="presOf" srcId="{744087D8-91BC-44A9-A0BA-77F7137A7424}" destId="{6D25D742-A2C1-4F7F-A54E-630C22210E02}" srcOrd="0" destOrd="0" presId="urn:microsoft.com/office/officeart/2005/8/layout/lProcess2"/>
    <dgm:cxn modelId="{AB6F75FA-0EBE-43A7-967E-D291DCFD26CA}" type="presOf" srcId="{7ADB262D-9C3D-43AB-9AD2-D1FA352A29E7}" destId="{575535FE-0E13-49AD-8A42-1E88E4E56652}" srcOrd="1" destOrd="0" presId="urn:microsoft.com/office/officeart/2005/8/layout/lProcess2"/>
    <dgm:cxn modelId="{CB8F65FC-0475-4637-909A-CC95C2489C43}" type="presOf" srcId="{64D24038-4B98-482C-84C2-A6AEBFD7587D}" destId="{C1BC528D-7930-4A0B-ADC8-0735FA8A4B1C}" srcOrd="0" destOrd="0" presId="urn:microsoft.com/office/officeart/2005/8/layout/lProcess2"/>
    <dgm:cxn modelId="{BECF8DAA-C61B-4492-84D8-7B13A83AF004}" type="presParOf" srcId="{772C4B15-73EF-42FC-B71E-DFB074EA603B}" destId="{C6D435F1-CE8D-4E90-B0FD-B9124D777D7E}" srcOrd="0" destOrd="0" presId="urn:microsoft.com/office/officeart/2005/8/layout/lProcess2"/>
    <dgm:cxn modelId="{049BB8C4-25A8-44DD-A95B-7417AC9EA7F4}" type="presParOf" srcId="{C6D435F1-CE8D-4E90-B0FD-B9124D777D7E}" destId="{F64C6AAB-3130-4574-976A-F68F46784426}" srcOrd="0" destOrd="0" presId="urn:microsoft.com/office/officeart/2005/8/layout/lProcess2"/>
    <dgm:cxn modelId="{E899FA8E-9B79-4635-B9A0-C09170AD2146}" type="presParOf" srcId="{C6D435F1-CE8D-4E90-B0FD-B9124D777D7E}" destId="{4A9A72DB-68D9-4BDE-A1D4-6E3DB58AAD77}" srcOrd="1" destOrd="0" presId="urn:microsoft.com/office/officeart/2005/8/layout/lProcess2"/>
    <dgm:cxn modelId="{B66136FE-9B8C-4472-AF59-E50CA851746F}" type="presParOf" srcId="{C6D435F1-CE8D-4E90-B0FD-B9124D777D7E}" destId="{E8023A73-E138-45B5-8D36-8F95CE89ABFD}" srcOrd="2" destOrd="0" presId="urn:microsoft.com/office/officeart/2005/8/layout/lProcess2"/>
    <dgm:cxn modelId="{76B9956E-FFD7-4AA3-B10B-331632C008A7}" type="presParOf" srcId="{E8023A73-E138-45B5-8D36-8F95CE89ABFD}" destId="{E819F947-5EE1-4941-A4FA-A9D9885D3122}" srcOrd="0" destOrd="0" presId="urn:microsoft.com/office/officeart/2005/8/layout/lProcess2"/>
    <dgm:cxn modelId="{46546EE9-09DC-430D-A0E8-8FAD6BD1A9E3}" type="presParOf" srcId="{E819F947-5EE1-4941-A4FA-A9D9885D3122}" destId="{19D0AB61-49BC-42B5-8105-7C970EFA5F73}" srcOrd="0" destOrd="0" presId="urn:microsoft.com/office/officeart/2005/8/layout/lProcess2"/>
    <dgm:cxn modelId="{87DF4B42-47DE-40C2-B740-AAF49A3C5C98}" type="presParOf" srcId="{E819F947-5EE1-4941-A4FA-A9D9885D3122}" destId="{0A027A8C-857E-48DC-953E-439D1A05826E}" srcOrd="1" destOrd="0" presId="urn:microsoft.com/office/officeart/2005/8/layout/lProcess2"/>
    <dgm:cxn modelId="{E113CCFF-C6E2-4794-BD4F-ABA4649BEFF0}" type="presParOf" srcId="{E819F947-5EE1-4941-A4FA-A9D9885D3122}" destId="{6D25D742-A2C1-4F7F-A54E-630C22210E02}" srcOrd="2" destOrd="0" presId="urn:microsoft.com/office/officeart/2005/8/layout/lProcess2"/>
    <dgm:cxn modelId="{E12A2A1C-BB51-4D5B-AC47-5B690D98ED1A}" type="presParOf" srcId="{E819F947-5EE1-4941-A4FA-A9D9885D3122}" destId="{24500B82-5A5A-4C14-8267-64533FDED682}" srcOrd="3" destOrd="0" presId="urn:microsoft.com/office/officeart/2005/8/layout/lProcess2"/>
    <dgm:cxn modelId="{143D246A-C08D-41E3-BD8F-AEE38CC17452}" type="presParOf" srcId="{E819F947-5EE1-4941-A4FA-A9D9885D3122}" destId="{F11DD933-377C-4C61-A90D-521D1E6B23A1}" srcOrd="4" destOrd="0" presId="urn:microsoft.com/office/officeart/2005/8/layout/lProcess2"/>
    <dgm:cxn modelId="{3056D11B-19B1-4326-B972-379ACC960022}" type="presParOf" srcId="{E819F947-5EE1-4941-A4FA-A9D9885D3122}" destId="{F4F29EF9-A29C-49F9-91B2-6A7F3684DCD1}" srcOrd="5" destOrd="0" presId="urn:microsoft.com/office/officeart/2005/8/layout/lProcess2"/>
    <dgm:cxn modelId="{3548A06B-4B5B-4F53-BD24-0114CF5476D2}" type="presParOf" srcId="{E819F947-5EE1-4941-A4FA-A9D9885D3122}" destId="{D38021E1-6A44-4C5D-BB40-46D5A4F4CCAF}" srcOrd="6" destOrd="0" presId="urn:microsoft.com/office/officeart/2005/8/layout/lProcess2"/>
    <dgm:cxn modelId="{D644E337-E364-4590-B4DC-D4F7BC80C279}" type="presParOf" srcId="{772C4B15-73EF-42FC-B71E-DFB074EA603B}" destId="{02599143-152F-4A5D-96FC-A1FF3B4CEA7E}" srcOrd="1" destOrd="0" presId="urn:microsoft.com/office/officeart/2005/8/layout/lProcess2"/>
    <dgm:cxn modelId="{F3BF45BE-44B6-499A-B57F-F7D65E08B581}" type="presParOf" srcId="{772C4B15-73EF-42FC-B71E-DFB074EA603B}" destId="{7F234D9B-6C73-41E5-8FC1-3640B5E167CD}" srcOrd="2" destOrd="0" presId="urn:microsoft.com/office/officeart/2005/8/layout/lProcess2"/>
    <dgm:cxn modelId="{26698804-E7DB-49DF-8E82-475B5E254F46}" type="presParOf" srcId="{7F234D9B-6C73-41E5-8FC1-3640B5E167CD}" destId="{87D35038-8BC7-4D61-A1B1-27462105F07F}" srcOrd="0" destOrd="0" presId="urn:microsoft.com/office/officeart/2005/8/layout/lProcess2"/>
    <dgm:cxn modelId="{CE446F8D-F0FD-4B7F-B71C-5636CF36F0B2}" type="presParOf" srcId="{7F234D9B-6C73-41E5-8FC1-3640B5E167CD}" destId="{575535FE-0E13-49AD-8A42-1E88E4E56652}" srcOrd="1" destOrd="0" presId="urn:microsoft.com/office/officeart/2005/8/layout/lProcess2"/>
    <dgm:cxn modelId="{702069B7-1873-4ADB-ACED-96059A6A1519}" type="presParOf" srcId="{7F234D9B-6C73-41E5-8FC1-3640B5E167CD}" destId="{2B264F77-14A6-4DCE-9635-8120879F6131}" srcOrd="2" destOrd="0" presId="urn:microsoft.com/office/officeart/2005/8/layout/lProcess2"/>
    <dgm:cxn modelId="{B8C144BE-4103-4865-AE66-9BDC3D3DF406}" type="presParOf" srcId="{2B264F77-14A6-4DCE-9635-8120879F6131}" destId="{0E415BE2-AB3F-44F9-A943-706888CB7B81}" srcOrd="0" destOrd="0" presId="urn:microsoft.com/office/officeart/2005/8/layout/lProcess2"/>
    <dgm:cxn modelId="{D625697F-DBEE-4323-8B63-955CFE4276E9}" type="presParOf" srcId="{0E415BE2-AB3F-44F9-A943-706888CB7B81}" destId="{04AD764F-6036-4BA4-ABC1-2FF8E4139DFA}" srcOrd="0" destOrd="0" presId="urn:microsoft.com/office/officeart/2005/8/layout/lProcess2"/>
    <dgm:cxn modelId="{30B95FA6-AA4E-4A98-8B3D-C2FAB3CE2345}" type="presParOf" srcId="{0E415BE2-AB3F-44F9-A943-706888CB7B81}" destId="{98EE8784-8F38-4402-B64B-E791645E00DA}" srcOrd="1" destOrd="0" presId="urn:microsoft.com/office/officeart/2005/8/layout/lProcess2"/>
    <dgm:cxn modelId="{0F48D7ED-A5DB-445D-91A3-FCDD5855EBA5}" type="presParOf" srcId="{0E415BE2-AB3F-44F9-A943-706888CB7B81}" destId="{C1BC528D-7930-4A0B-ADC8-0735FA8A4B1C}" srcOrd="2" destOrd="0" presId="urn:microsoft.com/office/officeart/2005/8/layout/lProcess2"/>
    <dgm:cxn modelId="{037401A3-5E6D-402E-9876-4497B5F36476}" type="presParOf" srcId="{0E415BE2-AB3F-44F9-A943-706888CB7B81}" destId="{3AF93C67-4168-4C61-A39B-70FB8A57A5A0}" srcOrd="3" destOrd="0" presId="urn:microsoft.com/office/officeart/2005/8/layout/lProcess2"/>
    <dgm:cxn modelId="{3D5A2DB5-64BD-43BB-BAB9-D41CA5851BC2}" type="presParOf" srcId="{0E415BE2-AB3F-44F9-A943-706888CB7B81}" destId="{09265458-664F-4D2F-8746-C45AE98686E6}" srcOrd="4" destOrd="0" presId="urn:microsoft.com/office/officeart/2005/8/layout/lProcess2"/>
    <dgm:cxn modelId="{516DE459-BD3E-47B1-99B5-57EFB2B284A4}" type="presParOf" srcId="{0E415BE2-AB3F-44F9-A943-706888CB7B81}" destId="{95E81B8D-DC39-464D-A439-26A65BC61893}" srcOrd="5" destOrd="0" presId="urn:microsoft.com/office/officeart/2005/8/layout/lProcess2"/>
    <dgm:cxn modelId="{C3531CDF-AFFE-4A6E-8D2D-B47EA4F01C6C}" type="presParOf" srcId="{0E415BE2-AB3F-44F9-A943-706888CB7B81}" destId="{7E1B0631-C4CA-49B4-867B-381AF0F125DD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514A16D-A680-496E-B264-2612C899A9FF}" type="doc">
      <dgm:prSet loTypeId="urn:microsoft.com/office/officeart/2005/8/layout/cycle2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4461FB33-C96B-47D2-B576-7E25E201ECCB}">
      <dgm:prSet phldrT="[Κείμενο]"/>
      <dgm:spPr/>
      <dgm:t>
        <a:bodyPr/>
        <a:lstStyle/>
        <a:p>
          <a:r>
            <a:rPr lang="de" dirty="0"/>
            <a:t>Wir haben KPIs festgelegt, um unsere Leistung zu überwachen.</a:t>
          </a:r>
          <a:endParaRPr lang="el-GR" dirty="0"/>
        </a:p>
      </dgm:t>
    </dgm:pt>
    <dgm:pt modelId="{E9C58C6F-89FE-4339-A998-9F27CC1284AC}" type="parTrans" cxnId="{ECBE017E-54BF-49B4-9555-1FCD980F7058}">
      <dgm:prSet/>
      <dgm:spPr/>
      <dgm:t>
        <a:bodyPr/>
        <a:lstStyle/>
        <a:p>
          <a:endParaRPr lang="el-GR"/>
        </a:p>
      </dgm:t>
    </dgm:pt>
    <dgm:pt modelId="{0240C915-0104-4A8C-A453-13160DDE37D6}" type="sibTrans" cxnId="{ECBE017E-54BF-49B4-9555-1FCD980F7058}">
      <dgm:prSet/>
      <dgm:spPr/>
      <dgm:t>
        <a:bodyPr/>
        <a:lstStyle/>
        <a:p>
          <a:endParaRPr lang="el-GR"/>
        </a:p>
      </dgm:t>
    </dgm:pt>
    <dgm:pt modelId="{E665F1D7-885E-455A-AC01-1BFC289BD5BE}">
      <dgm:prSet phldrT="[Κείμενο]"/>
      <dgm:spPr/>
      <dgm:t>
        <a:bodyPr/>
        <a:lstStyle/>
        <a:p>
          <a:r>
            <a:rPr lang="de" dirty="0"/>
            <a:t>Wir haben unsere Standardarbeitsanweisungen dokumentiert.</a:t>
          </a:r>
          <a:endParaRPr lang="el-GR" dirty="0"/>
        </a:p>
      </dgm:t>
    </dgm:pt>
    <dgm:pt modelId="{1E1963A3-6E41-46CB-91C1-809FCA3962DF}" type="parTrans" cxnId="{DB0906DB-41EA-4227-A98A-2D014F7ED3E5}">
      <dgm:prSet/>
      <dgm:spPr/>
      <dgm:t>
        <a:bodyPr/>
        <a:lstStyle/>
        <a:p>
          <a:endParaRPr lang="el-GR"/>
        </a:p>
      </dgm:t>
    </dgm:pt>
    <dgm:pt modelId="{57BC5083-B058-48D8-A399-0A9AF7F57119}" type="sibTrans" cxnId="{DB0906DB-41EA-4227-A98A-2D014F7ED3E5}">
      <dgm:prSet/>
      <dgm:spPr/>
      <dgm:t>
        <a:bodyPr/>
        <a:lstStyle/>
        <a:p>
          <a:endParaRPr lang="el-GR"/>
        </a:p>
      </dgm:t>
    </dgm:pt>
    <dgm:pt modelId="{934E4ABF-EA5C-43D6-AC20-84B569B56B35}">
      <dgm:prSet phldrT="[Κείμενο]"/>
      <dgm:spPr/>
      <dgm:t>
        <a:bodyPr/>
        <a:lstStyle/>
        <a:p>
          <a:r>
            <a:rPr lang="de" dirty="0"/>
            <a:t>Wir führen geplante interne Audits durch, um sicherzustellen, dass alle Verfahren und Anweisungen des Konzerns effektiv funktionieren.</a:t>
          </a:r>
          <a:endParaRPr lang="el-GR" dirty="0"/>
        </a:p>
      </dgm:t>
    </dgm:pt>
    <dgm:pt modelId="{8A54765F-000C-405F-84A1-6BA49DCAC9F9}" type="parTrans" cxnId="{543D53EC-2C4C-4528-94C6-D15647C04F63}">
      <dgm:prSet/>
      <dgm:spPr/>
      <dgm:t>
        <a:bodyPr/>
        <a:lstStyle/>
        <a:p>
          <a:endParaRPr lang="el-GR"/>
        </a:p>
      </dgm:t>
    </dgm:pt>
    <dgm:pt modelId="{938DA8EE-A16D-44FE-892A-BD43BA304AAF}" type="sibTrans" cxnId="{543D53EC-2C4C-4528-94C6-D15647C04F63}">
      <dgm:prSet/>
      <dgm:spPr/>
      <dgm:t>
        <a:bodyPr/>
        <a:lstStyle/>
        <a:p>
          <a:endParaRPr lang="el-GR"/>
        </a:p>
      </dgm:t>
    </dgm:pt>
    <dgm:pt modelId="{DF7AE223-EDED-46A4-B308-5C868D506BDB}">
      <dgm:prSet phldrT="[Κείμενο]"/>
      <dgm:spPr/>
      <dgm:t>
        <a:bodyPr/>
        <a:lstStyle/>
        <a:p>
          <a:r>
            <a:rPr lang="de" dirty="0"/>
            <a:t>Wir überprüfen unsere Leistung regelmäßig und ergreifen alle notwendigen Maßnahmen.</a:t>
          </a:r>
          <a:endParaRPr lang="el-GR" dirty="0"/>
        </a:p>
      </dgm:t>
    </dgm:pt>
    <dgm:pt modelId="{DF95AB98-4E43-4858-B2C8-EA9491E7B5A6}" type="parTrans" cxnId="{643AC7DC-B355-41B9-8C84-B55BAA4559F8}">
      <dgm:prSet/>
      <dgm:spPr/>
      <dgm:t>
        <a:bodyPr/>
        <a:lstStyle/>
        <a:p>
          <a:endParaRPr lang="el-GR"/>
        </a:p>
      </dgm:t>
    </dgm:pt>
    <dgm:pt modelId="{8D860686-142C-42B1-8D22-026F6DC37F2E}" type="sibTrans" cxnId="{643AC7DC-B355-41B9-8C84-B55BAA4559F8}">
      <dgm:prSet/>
      <dgm:spPr/>
      <dgm:t>
        <a:bodyPr/>
        <a:lstStyle/>
        <a:p>
          <a:endParaRPr lang="el-GR"/>
        </a:p>
      </dgm:t>
    </dgm:pt>
    <dgm:pt modelId="{B473FDA3-D4CE-44F3-871D-708F2C8C0418}" type="pres">
      <dgm:prSet presAssocID="{0514A16D-A680-496E-B264-2612C899A9FF}" presName="cycle" presStyleCnt="0">
        <dgm:presLayoutVars>
          <dgm:dir/>
          <dgm:resizeHandles val="exact"/>
        </dgm:presLayoutVars>
      </dgm:prSet>
      <dgm:spPr/>
    </dgm:pt>
    <dgm:pt modelId="{39119FB2-C663-4B82-82BA-889737A39B19}" type="pres">
      <dgm:prSet presAssocID="{4461FB33-C96B-47D2-B576-7E25E201ECCB}" presName="node" presStyleLbl="node1" presStyleIdx="0" presStyleCnt="4">
        <dgm:presLayoutVars>
          <dgm:bulletEnabled val="1"/>
        </dgm:presLayoutVars>
      </dgm:prSet>
      <dgm:spPr/>
    </dgm:pt>
    <dgm:pt modelId="{638EB034-45E9-4EC9-9545-559370804F2D}" type="pres">
      <dgm:prSet presAssocID="{0240C915-0104-4A8C-A453-13160DDE37D6}" presName="sibTrans" presStyleLbl="sibTrans2D1" presStyleIdx="0" presStyleCnt="4"/>
      <dgm:spPr/>
    </dgm:pt>
    <dgm:pt modelId="{4C71849A-9CF2-4F85-96BA-27E34494F353}" type="pres">
      <dgm:prSet presAssocID="{0240C915-0104-4A8C-A453-13160DDE37D6}" presName="connectorText" presStyleLbl="sibTrans2D1" presStyleIdx="0" presStyleCnt="4"/>
      <dgm:spPr/>
    </dgm:pt>
    <dgm:pt modelId="{74AF97D7-767D-487E-AD3E-52D7904CED04}" type="pres">
      <dgm:prSet presAssocID="{E665F1D7-885E-455A-AC01-1BFC289BD5BE}" presName="node" presStyleLbl="node1" presStyleIdx="1" presStyleCnt="4">
        <dgm:presLayoutVars>
          <dgm:bulletEnabled val="1"/>
        </dgm:presLayoutVars>
      </dgm:prSet>
      <dgm:spPr/>
    </dgm:pt>
    <dgm:pt modelId="{D98BD4FF-BC33-4538-9167-B608247D4809}" type="pres">
      <dgm:prSet presAssocID="{57BC5083-B058-48D8-A399-0A9AF7F57119}" presName="sibTrans" presStyleLbl="sibTrans2D1" presStyleIdx="1" presStyleCnt="4"/>
      <dgm:spPr/>
    </dgm:pt>
    <dgm:pt modelId="{163F3889-9D8B-44B2-A440-6C72FE43EAD5}" type="pres">
      <dgm:prSet presAssocID="{57BC5083-B058-48D8-A399-0A9AF7F57119}" presName="connectorText" presStyleLbl="sibTrans2D1" presStyleIdx="1" presStyleCnt="4"/>
      <dgm:spPr/>
    </dgm:pt>
    <dgm:pt modelId="{FE9661E5-205D-45EB-B379-D0B8642BDA6F}" type="pres">
      <dgm:prSet presAssocID="{934E4ABF-EA5C-43D6-AC20-84B569B56B35}" presName="node" presStyleLbl="node1" presStyleIdx="2" presStyleCnt="4">
        <dgm:presLayoutVars>
          <dgm:bulletEnabled val="1"/>
        </dgm:presLayoutVars>
      </dgm:prSet>
      <dgm:spPr/>
    </dgm:pt>
    <dgm:pt modelId="{BAA987D8-37B6-4FB0-A0E7-1149DC39EF86}" type="pres">
      <dgm:prSet presAssocID="{938DA8EE-A16D-44FE-892A-BD43BA304AAF}" presName="sibTrans" presStyleLbl="sibTrans2D1" presStyleIdx="2" presStyleCnt="4"/>
      <dgm:spPr/>
    </dgm:pt>
    <dgm:pt modelId="{369CD363-CCFB-4564-B6E9-F847D74AE9B7}" type="pres">
      <dgm:prSet presAssocID="{938DA8EE-A16D-44FE-892A-BD43BA304AAF}" presName="connectorText" presStyleLbl="sibTrans2D1" presStyleIdx="2" presStyleCnt="4"/>
      <dgm:spPr/>
    </dgm:pt>
    <dgm:pt modelId="{42405673-3885-4B35-9C7A-E1A8BCF8FFBA}" type="pres">
      <dgm:prSet presAssocID="{DF7AE223-EDED-46A4-B308-5C868D506BDB}" presName="node" presStyleLbl="node1" presStyleIdx="3" presStyleCnt="4">
        <dgm:presLayoutVars>
          <dgm:bulletEnabled val="1"/>
        </dgm:presLayoutVars>
      </dgm:prSet>
      <dgm:spPr/>
    </dgm:pt>
    <dgm:pt modelId="{C2E8EF79-D0AB-43C3-916C-7FF9C9BAFD8E}" type="pres">
      <dgm:prSet presAssocID="{8D860686-142C-42B1-8D22-026F6DC37F2E}" presName="sibTrans" presStyleLbl="sibTrans2D1" presStyleIdx="3" presStyleCnt="4"/>
      <dgm:spPr/>
    </dgm:pt>
    <dgm:pt modelId="{8A59E54F-6D67-48A0-937E-EBE624477C18}" type="pres">
      <dgm:prSet presAssocID="{8D860686-142C-42B1-8D22-026F6DC37F2E}" presName="connectorText" presStyleLbl="sibTrans2D1" presStyleIdx="3" presStyleCnt="4"/>
      <dgm:spPr/>
    </dgm:pt>
  </dgm:ptLst>
  <dgm:cxnLst>
    <dgm:cxn modelId="{6A612A01-5B87-415C-B2A4-B844916F4C98}" type="presOf" srcId="{938DA8EE-A16D-44FE-892A-BD43BA304AAF}" destId="{369CD363-CCFB-4564-B6E9-F847D74AE9B7}" srcOrd="1" destOrd="0" presId="urn:microsoft.com/office/officeart/2005/8/layout/cycle2"/>
    <dgm:cxn modelId="{5818A911-822F-458A-A66F-7AA4074F348D}" type="presOf" srcId="{938DA8EE-A16D-44FE-892A-BD43BA304AAF}" destId="{BAA987D8-37B6-4FB0-A0E7-1149DC39EF86}" srcOrd="0" destOrd="0" presId="urn:microsoft.com/office/officeart/2005/8/layout/cycle2"/>
    <dgm:cxn modelId="{45166C2D-39C9-4677-BA2D-D5948D270FA3}" type="presOf" srcId="{8D860686-142C-42B1-8D22-026F6DC37F2E}" destId="{C2E8EF79-D0AB-43C3-916C-7FF9C9BAFD8E}" srcOrd="0" destOrd="0" presId="urn:microsoft.com/office/officeart/2005/8/layout/cycle2"/>
    <dgm:cxn modelId="{7841592F-DD55-4CC3-B996-6C602775F3C8}" type="presOf" srcId="{E665F1D7-885E-455A-AC01-1BFC289BD5BE}" destId="{74AF97D7-767D-487E-AD3E-52D7904CED04}" srcOrd="0" destOrd="0" presId="urn:microsoft.com/office/officeart/2005/8/layout/cycle2"/>
    <dgm:cxn modelId="{E556F73B-A122-4A74-A9DA-59B527C32FF6}" type="presOf" srcId="{DF7AE223-EDED-46A4-B308-5C868D506BDB}" destId="{42405673-3885-4B35-9C7A-E1A8BCF8FFBA}" srcOrd="0" destOrd="0" presId="urn:microsoft.com/office/officeart/2005/8/layout/cycle2"/>
    <dgm:cxn modelId="{5D0EB474-626D-4C7E-93BE-74C47F84D465}" type="presOf" srcId="{0514A16D-A680-496E-B264-2612C899A9FF}" destId="{B473FDA3-D4CE-44F3-871D-708F2C8C0418}" srcOrd="0" destOrd="0" presId="urn:microsoft.com/office/officeart/2005/8/layout/cycle2"/>
    <dgm:cxn modelId="{ECBE017E-54BF-49B4-9555-1FCD980F7058}" srcId="{0514A16D-A680-496E-B264-2612C899A9FF}" destId="{4461FB33-C96B-47D2-B576-7E25E201ECCB}" srcOrd="0" destOrd="0" parTransId="{E9C58C6F-89FE-4339-A998-9F27CC1284AC}" sibTransId="{0240C915-0104-4A8C-A453-13160DDE37D6}"/>
    <dgm:cxn modelId="{86CBFD7F-E42C-4E52-A730-62E7A78F3032}" type="presOf" srcId="{0240C915-0104-4A8C-A453-13160DDE37D6}" destId="{638EB034-45E9-4EC9-9545-559370804F2D}" srcOrd="0" destOrd="0" presId="urn:microsoft.com/office/officeart/2005/8/layout/cycle2"/>
    <dgm:cxn modelId="{4CC4038E-2A50-42D2-A00F-7C03E453085E}" type="presOf" srcId="{57BC5083-B058-48D8-A399-0A9AF7F57119}" destId="{163F3889-9D8B-44B2-A440-6C72FE43EAD5}" srcOrd="1" destOrd="0" presId="urn:microsoft.com/office/officeart/2005/8/layout/cycle2"/>
    <dgm:cxn modelId="{642718BA-BC99-4C4C-8A42-6469F17EA82D}" type="presOf" srcId="{4461FB33-C96B-47D2-B576-7E25E201ECCB}" destId="{39119FB2-C663-4B82-82BA-889737A39B19}" srcOrd="0" destOrd="0" presId="urn:microsoft.com/office/officeart/2005/8/layout/cycle2"/>
    <dgm:cxn modelId="{1D8DBBBF-B25C-463D-9ACC-D09F3F59637D}" type="presOf" srcId="{57BC5083-B058-48D8-A399-0A9AF7F57119}" destId="{D98BD4FF-BC33-4538-9167-B608247D4809}" srcOrd="0" destOrd="0" presId="urn:microsoft.com/office/officeart/2005/8/layout/cycle2"/>
    <dgm:cxn modelId="{DB0906DB-41EA-4227-A98A-2D014F7ED3E5}" srcId="{0514A16D-A680-496E-B264-2612C899A9FF}" destId="{E665F1D7-885E-455A-AC01-1BFC289BD5BE}" srcOrd="1" destOrd="0" parTransId="{1E1963A3-6E41-46CB-91C1-809FCA3962DF}" sibTransId="{57BC5083-B058-48D8-A399-0A9AF7F57119}"/>
    <dgm:cxn modelId="{643AC7DC-B355-41B9-8C84-B55BAA4559F8}" srcId="{0514A16D-A680-496E-B264-2612C899A9FF}" destId="{DF7AE223-EDED-46A4-B308-5C868D506BDB}" srcOrd="3" destOrd="0" parTransId="{DF95AB98-4E43-4858-B2C8-EA9491E7B5A6}" sibTransId="{8D860686-142C-42B1-8D22-026F6DC37F2E}"/>
    <dgm:cxn modelId="{9F689FE0-8355-4F53-834A-4F75F98035CF}" type="presOf" srcId="{0240C915-0104-4A8C-A453-13160DDE37D6}" destId="{4C71849A-9CF2-4F85-96BA-27E34494F353}" srcOrd="1" destOrd="0" presId="urn:microsoft.com/office/officeart/2005/8/layout/cycle2"/>
    <dgm:cxn modelId="{C1AFFFE5-AB08-469C-B0BE-FCAF39AF3C71}" type="presOf" srcId="{934E4ABF-EA5C-43D6-AC20-84B569B56B35}" destId="{FE9661E5-205D-45EB-B379-D0B8642BDA6F}" srcOrd="0" destOrd="0" presId="urn:microsoft.com/office/officeart/2005/8/layout/cycle2"/>
    <dgm:cxn modelId="{543D53EC-2C4C-4528-94C6-D15647C04F63}" srcId="{0514A16D-A680-496E-B264-2612C899A9FF}" destId="{934E4ABF-EA5C-43D6-AC20-84B569B56B35}" srcOrd="2" destOrd="0" parTransId="{8A54765F-000C-405F-84A1-6BA49DCAC9F9}" sibTransId="{938DA8EE-A16D-44FE-892A-BD43BA304AAF}"/>
    <dgm:cxn modelId="{D81B69F0-F8AC-46D4-877E-623B6C2D5015}" type="presOf" srcId="{8D860686-142C-42B1-8D22-026F6DC37F2E}" destId="{8A59E54F-6D67-48A0-937E-EBE624477C18}" srcOrd="1" destOrd="0" presId="urn:microsoft.com/office/officeart/2005/8/layout/cycle2"/>
    <dgm:cxn modelId="{D9915025-E55E-4581-9730-9C06C49723AF}" type="presParOf" srcId="{B473FDA3-D4CE-44F3-871D-708F2C8C0418}" destId="{39119FB2-C663-4B82-82BA-889737A39B19}" srcOrd="0" destOrd="0" presId="urn:microsoft.com/office/officeart/2005/8/layout/cycle2"/>
    <dgm:cxn modelId="{7541DE40-D413-4CEC-8282-32D256BCD4E0}" type="presParOf" srcId="{B473FDA3-D4CE-44F3-871D-708F2C8C0418}" destId="{638EB034-45E9-4EC9-9545-559370804F2D}" srcOrd="1" destOrd="0" presId="urn:microsoft.com/office/officeart/2005/8/layout/cycle2"/>
    <dgm:cxn modelId="{4C171F8A-4F36-486E-9DFF-8E69F2F748F5}" type="presParOf" srcId="{638EB034-45E9-4EC9-9545-559370804F2D}" destId="{4C71849A-9CF2-4F85-96BA-27E34494F353}" srcOrd="0" destOrd="0" presId="urn:microsoft.com/office/officeart/2005/8/layout/cycle2"/>
    <dgm:cxn modelId="{41EE8AB9-E4C7-40F0-8D6A-48A9DCE2FDBF}" type="presParOf" srcId="{B473FDA3-D4CE-44F3-871D-708F2C8C0418}" destId="{74AF97D7-767D-487E-AD3E-52D7904CED04}" srcOrd="2" destOrd="0" presId="urn:microsoft.com/office/officeart/2005/8/layout/cycle2"/>
    <dgm:cxn modelId="{83961582-9BC7-4474-9770-20CC0270718D}" type="presParOf" srcId="{B473FDA3-D4CE-44F3-871D-708F2C8C0418}" destId="{D98BD4FF-BC33-4538-9167-B608247D4809}" srcOrd="3" destOrd="0" presId="urn:microsoft.com/office/officeart/2005/8/layout/cycle2"/>
    <dgm:cxn modelId="{3A341A5B-5E60-4138-9796-9C49C866C308}" type="presParOf" srcId="{D98BD4FF-BC33-4538-9167-B608247D4809}" destId="{163F3889-9D8B-44B2-A440-6C72FE43EAD5}" srcOrd="0" destOrd="0" presId="urn:microsoft.com/office/officeart/2005/8/layout/cycle2"/>
    <dgm:cxn modelId="{C4E61316-EB81-4697-8351-D8FD86D1E069}" type="presParOf" srcId="{B473FDA3-D4CE-44F3-871D-708F2C8C0418}" destId="{FE9661E5-205D-45EB-B379-D0B8642BDA6F}" srcOrd="4" destOrd="0" presId="urn:microsoft.com/office/officeart/2005/8/layout/cycle2"/>
    <dgm:cxn modelId="{B43BED93-2769-4021-8E0E-18890AD7738A}" type="presParOf" srcId="{B473FDA3-D4CE-44F3-871D-708F2C8C0418}" destId="{BAA987D8-37B6-4FB0-A0E7-1149DC39EF86}" srcOrd="5" destOrd="0" presId="urn:microsoft.com/office/officeart/2005/8/layout/cycle2"/>
    <dgm:cxn modelId="{7B026807-B4A8-4258-A699-CFF92D21EF07}" type="presParOf" srcId="{BAA987D8-37B6-4FB0-A0E7-1149DC39EF86}" destId="{369CD363-CCFB-4564-B6E9-F847D74AE9B7}" srcOrd="0" destOrd="0" presId="urn:microsoft.com/office/officeart/2005/8/layout/cycle2"/>
    <dgm:cxn modelId="{585821CC-C8ED-429D-8937-82C79D9C0F51}" type="presParOf" srcId="{B473FDA3-D4CE-44F3-871D-708F2C8C0418}" destId="{42405673-3885-4B35-9C7A-E1A8BCF8FFBA}" srcOrd="6" destOrd="0" presId="urn:microsoft.com/office/officeart/2005/8/layout/cycle2"/>
    <dgm:cxn modelId="{3CFEBF99-8923-48C3-8F82-F2E53DF9DE99}" type="presParOf" srcId="{B473FDA3-D4CE-44F3-871D-708F2C8C0418}" destId="{C2E8EF79-D0AB-43C3-916C-7FF9C9BAFD8E}" srcOrd="7" destOrd="0" presId="urn:microsoft.com/office/officeart/2005/8/layout/cycle2"/>
    <dgm:cxn modelId="{169B5E6A-A9AF-4903-B845-B4D65D18EFBE}" type="presParOf" srcId="{C2E8EF79-D0AB-43C3-916C-7FF9C9BAFD8E}" destId="{8A59E54F-6D67-48A0-937E-EBE624477C1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9B96697-5A41-4D44-ACB8-8D535203C3D1}" type="doc">
      <dgm:prSet loTypeId="urn:microsoft.com/office/officeart/2005/8/layout/lProcess2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8FAB5000-D692-4A63-8325-E81B97D6CA05}">
      <dgm:prSet phldrT="[Κείμενο]"/>
      <dgm:spPr/>
      <dgm:t>
        <a:bodyPr/>
        <a:lstStyle/>
        <a:p>
          <a:r>
            <a:rPr lang="de" dirty="0"/>
            <a:t>Soziale Auswirkungen</a:t>
          </a:r>
          <a:endParaRPr lang="el-GR" dirty="0"/>
        </a:p>
      </dgm:t>
    </dgm:pt>
    <dgm:pt modelId="{6DB2EFE2-ABC9-4E23-9F53-0C96695B833E}" type="parTrans" cxnId="{C4CDABA9-2E1A-4522-9217-190DB0A135AE}">
      <dgm:prSet/>
      <dgm:spPr/>
      <dgm:t>
        <a:bodyPr/>
        <a:lstStyle/>
        <a:p>
          <a:endParaRPr lang="el-GR"/>
        </a:p>
      </dgm:t>
    </dgm:pt>
    <dgm:pt modelId="{648E4D6F-D986-445A-845D-BCA0FAF3B68C}" type="sibTrans" cxnId="{C4CDABA9-2E1A-4522-9217-190DB0A135AE}">
      <dgm:prSet/>
      <dgm:spPr/>
      <dgm:t>
        <a:bodyPr/>
        <a:lstStyle/>
        <a:p>
          <a:endParaRPr lang="el-GR"/>
        </a:p>
      </dgm:t>
    </dgm:pt>
    <dgm:pt modelId="{D1575093-C887-4288-BF1C-A1637D4A35E7}">
      <dgm:prSet phldrT="[Κείμενο]"/>
      <dgm:spPr/>
      <dgm:t>
        <a:bodyPr/>
        <a:lstStyle/>
        <a:p>
          <a:r>
            <a:rPr lang="de" dirty="0"/>
            <a:t>Nachhaltiges und inklusives Wachstum für Rhodos</a:t>
          </a:r>
          <a:endParaRPr lang="el-GR" dirty="0"/>
        </a:p>
      </dgm:t>
    </dgm:pt>
    <dgm:pt modelId="{B76E5834-A222-4D5F-9BC2-6F1A859663B7}" type="parTrans" cxnId="{AD5E99D0-786A-4BBF-911C-217D94E4A5AC}">
      <dgm:prSet/>
      <dgm:spPr/>
      <dgm:t>
        <a:bodyPr/>
        <a:lstStyle/>
        <a:p>
          <a:endParaRPr lang="el-GR"/>
        </a:p>
      </dgm:t>
    </dgm:pt>
    <dgm:pt modelId="{5377C8DE-61BE-4663-9338-B1D8B32F1BE0}" type="sibTrans" cxnId="{AD5E99D0-786A-4BBF-911C-217D94E4A5AC}">
      <dgm:prSet/>
      <dgm:spPr/>
      <dgm:t>
        <a:bodyPr/>
        <a:lstStyle/>
        <a:p>
          <a:endParaRPr lang="el-GR"/>
        </a:p>
      </dgm:t>
    </dgm:pt>
    <dgm:pt modelId="{4B29DE38-8C8F-465E-8951-F28CFB4B0D0A}">
      <dgm:prSet phldrT="[Κείμενο]"/>
      <dgm:spPr/>
      <dgm:t>
        <a:bodyPr/>
        <a:lstStyle/>
        <a:p>
          <a:r>
            <a:rPr lang="de" dirty="0"/>
            <a:t>Menschen sind unsere größte Investition</a:t>
          </a:r>
          <a:endParaRPr lang="el-GR" dirty="0"/>
        </a:p>
      </dgm:t>
    </dgm:pt>
    <dgm:pt modelId="{35FF1114-B5D1-484D-85BB-24418D66E9FB}" type="parTrans" cxnId="{7FA0E818-AF57-4028-B381-A6FF36FA0543}">
      <dgm:prSet/>
      <dgm:spPr/>
      <dgm:t>
        <a:bodyPr/>
        <a:lstStyle/>
        <a:p>
          <a:endParaRPr lang="el-GR"/>
        </a:p>
      </dgm:t>
    </dgm:pt>
    <dgm:pt modelId="{B9B9CEAC-949C-4ED1-8027-04D567C2DEB9}" type="sibTrans" cxnId="{7FA0E818-AF57-4028-B381-A6FF36FA0543}">
      <dgm:prSet/>
      <dgm:spPr/>
      <dgm:t>
        <a:bodyPr/>
        <a:lstStyle/>
        <a:p>
          <a:endParaRPr lang="el-GR"/>
        </a:p>
      </dgm:t>
    </dgm:pt>
    <dgm:pt modelId="{A189A674-D31D-4186-94D1-F4A52BD37840}">
      <dgm:prSet phldrT="[Κείμενο]"/>
      <dgm:spPr/>
      <dgm:t>
        <a:bodyPr/>
        <a:lstStyle/>
        <a:p>
          <a:r>
            <a:rPr lang="de" dirty="0"/>
            <a:t>Umweltauswirkungen</a:t>
          </a:r>
          <a:endParaRPr lang="el-GR" dirty="0"/>
        </a:p>
      </dgm:t>
    </dgm:pt>
    <dgm:pt modelId="{C45B5011-B898-4142-9AC4-EB8D9089C9D1}" type="parTrans" cxnId="{3AD95F51-30BC-48B9-9BF4-24215799D5F1}">
      <dgm:prSet/>
      <dgm:spPr/>
      <dgm:t>
        <a:bodyPr/>
        <a:lstStyle/>
        <a:p>
          <a:endParaRPr lang="el-GR"/>
        </a:p>
      </dgm:t>
    </dgm:pt>
    <dgm:pt modelId="{A3658836-5CE5-42A7-B1A9-A3A523346C8C}" type="sibTrans" cxnId="{3AD95F51-30BC-48B9-9BF4-24215799D5F1}">
      <dgm:prSet/>
      <dgm:spPr/>
      <dgm:t>
        <a:bodyPr/>
        <a:lstStyle/>
        <a:p>
          <a:endParaRPr lang="el-GR"/>
        </a:p>
      </dgm:t>
    </dgm:pt>
    <dgm:pt modelId="{5B9EC5E0-B717-48FA-9455-B5951C7410CF}">
      <dgm:prSet phldrT="[Κείμενο]"/>
      <dgm:spPr/>
      <dgm:t>
        <a:bodyPr/>
        <a:lstStyle/>
        <a:p>
          <a:r>
            <a:rPr lang="de" dirty="0"/>
            <a:t>Nachhaltige Hotels bauen und betreiben</a:t>
          </a:r>
          <a:endParaRPr lang="el-GR" dirty="0"/>
        </a:p>
      </dgm:t>
    </dgm:pt>
    <dgm:pt modelId="{AD56EB17-3CEC-447E-890B-24C795D6BC7C}" type="parTrans" cxnId="{061FA9E5-6390-4BF9-B740-A07061FC8554}">
      <dgm:prSet/>
      <dgm:spPr/>
      <dgm:t>
        <a:bodyPr/>
        <a:lstStyle/>
        <a:p>
          <a:endParaRPr lang="el-GR"/>
        </a:p>
      </dgm:t>
    </dgm:pt>
    <dgm:pt modelId="{09F1FBAE-F81F-46DB-873B-4521EF7307E6}" type="sibTrans" cxnId="{061FA9E5-6390-4BF9-B740-A07061FC8554}">
      <dgm:prSet/>
      <dgm:spPr/>
      <dgm:t>
        <a:bodyPr/>
        <a:lstStyle/>
        <a:p>
          <a:endParaRPr lang="el-GR"/>
        </a:p>
      </dgm:t>
    </dgm:pt>
    <dgm:pt modelId="{D900CF4E-591D-4ECE-91A4-E335993D371B}">
      <dgm:prSet phldrT="[Κείμενο]"/>
      <dgm:spPr/>
      <dgm:t>
        <a:bodyPr/>
        <a:lstStyle/>
        <a:p>
          <a:r>
            <a:rPr lang="de" dirty="0"/>
            <a:t>Unsere Umweltauswirkungen minimieren</a:t>
          </a:r>
          <a:endParaRPr lang="el-GR" dirty="0"/>
        </a:p>
      </dgm:t>
    </dgm:pt>
    <dgm:pt modelId="{E4A2C8F5-BE6E-4941-AD78-2A680FDD44E5}" type="parTrans" cxnId="{2C64A379-F700-4E8D-821D-CD73BB901F32}">
      <dgm:prSet/>
      <dgm:spPr/>
      <dgm:t>
        <a:bodyPr/>
        <a:lstStyle/>
        <a:p>
          <a:endParaRPr lang="el-GR"/>
        </a:p>
      </dgm:t>
    </dgm:pt>
    <dgm:pt modelId="{08898033-3890-4F1A-83F6-C2E2A45DFC9D}" type="sibTrans" cxnId="{2C64A379-F700-4E8D-821D-CD73BB901F32}">
      <dgm:prSet/>
      <dgm:spPr/>
      <dgm:t>
        <a:bodyPr/>
        <a:lstStyle/>
        <a:p>
          <a:endParaRPr lang="el-GR"/>
        </a:p>
      </dgm:t>
    </dgm:pt>
    <dgm:pt modelId="{59CD4E8E-0F13-4DF0-AB54-A8F595C465B5}">
      <dgm:prSet phldrT="[Κείμενο]"/>
      <dgm:spPr/>
      <dgm:t>
        <a:bodyPr/>
        <a:lstStyle/>
        <a:p>
          <a:r>
            <a:rPr lang="de" dirty="0"/>
            <a:t>Nachhaltigkeitsmanagement</a:t>
          </a:r>
          <a:endParaRPr lang="el-GR" dirty="0"/>
        </a:p>
      </dgm:t>
    </dgm:pt>
    <dgm:pt modelId="{0033D3B5-9414-4FE5-A603-813BF23B60B0}" type="parTrans" cxnId="{3BC5D75C-26A5-4C1E-913B-FCA7833EACFF}">
      <dgm:prSet/>
      <dgm:spPr/>
      <dgm:t>
        <a:bodyPr/>
        <a:lstStyle/>
        <a:p>
          <a:endParaRPr lang="el-GR"/>
        </a:p>
      </dgm:t>
    </dgm:pt>
    <dgm:pt modelId="{5CD5B0CF-3AC9-4A41-B13F-32F1BFC235C4}" type="sibTrans" cxnId="{3BC5D75C-26A5-4C1E-913B-FCA7833EACFF}">
      <dgm:prSet/>
      <dgm:spPr/>
      <dgm:t>
        <a:bodyPr/>
        <a:lstStyle/>
        <a:p>
          <a:endParaRPr lang="el-GR"/>
        </a:p>
      </dgm:t>
    </dgm:pt>
    <dgm:pt modelId="{DD3FBC08-CA09-4D79-8EB5-6E04A25A0A90}">
      <dgm:prSet phldrT="[Κείμενο]"/>
      <dgm:spPr/>
      <dgm:t>
        <a:bodyPr/>
        <a:lstStyle/>
        <a:p>
          <a:r>
            <a:rPr lang="de" dirty="0"/>
            <a:t>Einhaltung der Gesetze</a:t>
          </a:r>
          <a:endParaRPr lang="el-GR" dirty="0"/>
        </a:p>
      </dgm:t>
    </dgm:pt>
    <dgm:pt modelId="{A2B898C1-9706-4033-8DFD-E4D71964DF86}" type="parTrans" cxnId="{78E59D62-42F8-44DA-ACB6-F978EC1C0BBC}">
      <dgm:prSet/>
      <dgm:spPr/>
      <dgm:t>
        <a:bodyPr/>
        <a:lstStyle/>
        <a:p>
          <a:endParaRPr lang="el-GR"/>
        </a:p>
      </dgm:t>
    </dgm:pt>
    <dgm:pt modelId="{23C7963E-A785-4D4D-A65A-691B49D8E4E9}" type="sibTrans" cxnId="{78E59D62-42F8-44DA-ACB6-F978EC1C0BBC}">
      <dgm:prSet/>
      <dgm:spPr/>
      <dgm:t>
        <a:bodyPr/>
        <a:lstStyle/>
        <a:p>
          <a:endParaRPr lang="el-GR"/>
        </a:p>
      </dgm:t>
    </dgm:pt>
    <dgm:pt modelId="{ECD9B9F1-4BF4-4185-95D5-6498422CDDE0}">
      <dgm:prSet phldrT="[Κείμενο]"/>
      <dgm:spPr/>
      <dgm:t>
        <a:bodyPr/>
        <a:lstStyle/>
        <a:p>
          <a:r>
            <a:rPr lang="de" dirty="0"/>
            <a:t>Umsetzung von Nachhaltigkeitsinitiativen</a:t>
          </a:r>
          <a:endParaRPr lang="el-GR" dirty="0"/>
        </a:p>
      </dgm:t>
    </dgm:pt>
    <dgm:pt modelId="{C1FE13F1-677E-4B29-8838-9B7FA9312640}" type="parTrans" cxnId="{1D1344FA-13D0-4E3E-BCDC-028E94B53926}">
      <dgm:prSet/>
      <dgm:spPr/>
      <dgm:t>
        <a:bodyPr/>
        <a:lstStyle/>
        <a:p>
          <a:endParaRPr lang="el-GR"/>
        </a:p>
      </dgm:t>
    </dgm:pt>
    <dgm:pt modelId="{D8E6C5C4-D7F1-4BAA-B96A-BE18A6EF3DC4}" type="sibTrans" cxnId="{1D1344FA-13D0-4E3E-BCDC-028E94B53926}">
      <dgm:prSet/>
      <dgm:spPr/>
      <dgm:t>
        <a:bodyPr/>
        <a:lstStyle/>
        <a:p>
          <a:endParaRPr lang="el-GR"/>
        </a:p>
      </dgm:t>
    </dgm:pt>
    <dgm:pt modelId="{75387E34-F9A4-4998-95B1-66A364E378BC}">
      <dgm:prSet phldrT="[Κείμενο]"/>
      <dgm:spPr/>
      <dgm:t>
        <a:bodyPr/>
        <a:lstStyle/>
        <a:p>
          <a:r>
            <a:rPr lang="de" dirty="0"/>
            <a:t>Aktive Bürgerschaft</a:t>
          </a:r>
          <a:endParaRPr lang="el-GR" dirty="0"/>
        </a:p>
      </dgm:t>
    </dgm:pt>
    <dgm:pt modelId="{D011E857-ECBE-46A4-A9DE-7EC26B317E55}" type="parTrans" cxnId="{CDCAB980-3A2E-46DC-A3B3-D00676D58347}">
      <dgm:prSet/>
      <dgm:spPr/>
      <dgm:t>
        <a:bodyPr/>
        <a:lstStyle/>
        <a:p>
          <a:endParaRPr lang="el-GR"/>
        </a:p>
      </dgm:t>
    </dgm:pt>
    <dgm:pt modelId="{A8E95DEB-545B-419F-B2E6-98F5CACBBBAA}" type="sibTrans" cxnId="{CDCAB980-3A2E-46DC-A3B3-D00676D58347}">
      <dgm:prSet/>
      <dgm:spPr/>
      <dgm:t>
        <a:bodyPr/>
        <a:lstStyle/>
        <a:p>
          <a:endParaRPr lang="el-GR"/>
        </a:p>
      </dgm:t>
    </dgm:pt>
    <dgm:pt modelId="{ED557E4A-9649-496D-AE04-DAC7DD6D3F49}">
      <dgm:prSet phldrT="[Κείμενο]"/>
      <dgm:spPr/>
      <dgm:t>
        <a:bodyPr/>
        <a:lstStyle/>
        <a:p>
          <a:r>
            <a:rPr lang="de"/>
            <a:t>Verantwortungsvolle Beschaffung</a:t>
          </a:r>
          <a:endParaRPr lang="el-GR" dirty="0"/>
        </a:p>
      </dgm:t>
    </dgm:pt>
    <dgm:pt modelId="{DEC70277-0E73-4C07-A455-828B1006EA17}" type="parTrans" cxnId="{DA528011-FC32-4144-AB3C-EA823F1CCD41}">
      <dgm:prSet/>
      <dgm:spPr/>
      <dgm:t>
        <a:bodyPr/>
        <a:lstStyle/>
        <a:p>
          <a:endParaRPr lang="el-GR"/>
        </a:p>
      </dgm:t>
    </dgm:pt>
    <dgm:pt modelId="{DCBA2978-8EE7-4C4F-A5C0-55F6614CCBE1}" type="sibTrans" cxnId="{DA528011-FC32-4144-AB3C-EA823F1CCD41}">
      <dgm:prSet/>
      <dgm:spPr/>
      <dgm:t>
        <a:bodyPr/>
        <a:lstStyle/>
        <a:p>
          <a:endParaRPr lang="el-GR"/>
        </a:p>
      </dgm:t>
    </dgm:pt>
    <dgm:pt modelId="{E1C9C4BB-FF75-47CF-A17F-BDC19E67C57F}" type="pres">
      <dgm:prSet presAssocID="{A9B96697-5A41-4D44-ACB8-8D535203C3D1}" presName="theList" presStyleCnt="0">
        <dgm:presLayoutVars>
          <dgm:dir/>
          <dgm:animLvl val="lvl"/>
          <dgm:resizeHandles val="exact"/>
        </dgm:presLayoutVars>
      </dgm:prSet>
      <dgm:spPr/>
    </dgm:pt>
    <dgm:pt modelId="{E0A94868-DB71-4129-9B0A-667FD4E3237B}" type="pres">
      <dgm:prSet presAssocID="{8FAB5000-D692-4A63-8325-E81B97D6CA05}" presName="compNode" presStyleCnt="0"/>
      <dgm:spPr/>
    </dgm:pt>
    <dgm:pt modelId="{A06DA9E7-8336-4E25-8983-8C0AE504FC6F}" type="pres">
      <dgm:prSet presAssocID="{8FAB5000-D692-4A63-8325-E81B97D6CA05}" presName="aNode" presStyleLbl="bgShp" presStyleIdx="0" presStyleCnt="3"/>
      <dgm:spPr/>
    </dgm:pt>
    <dgm:pt modelId="{FBF8BB70-1BAD-4DEF-95F1-AC297BD57A29}" type="pres">
      <dgm:prSet presAssocID="{8FAB5000-D692-4A63-8325-E81B97D6CA05}" presName="textNode" presStyleLbl="bgShp" presStyleIdx="0" presStyleCnt="3"/>
      <dgm:spPr/>
    </dgm:pt>
    <dgm:pt modelId="{F1B6EF06-7E9E-4AAA-9C1B-99C04DD043E9}" type="pres">
      <dgm:prSet presAssocID="{8FAB5000-D692-4A63-8325-E81B97D6CA05}" presName="compChildNode" presStyleCnt="0"/>
      <dgm:spPr/>
    </dgm:pt>
    <dgm:pt modelId="{4C1DD41B-4703-4F99-ADFB-F45137CD3889}" type="pres">
      <dgm:prSet presAssocID="{8FAB5000-D692-4A63-8325-E81B97D6CA05}" presName="theInnerList" presStyleCnt="0"/>
      <dgm:spPr/>
    </dgm:pt>
    <dgm:pt modelId="{F92F194E-1015-4DC2-AB0C-27C95CC576C4}" type="pres">
      <dgm:prSet presAssocID="{D1575093-C887-4288-BF1C-A1637D4A35E7}" presName="childNode" presStyleLbl="node1" presStyleIdx="0" presStyleCnt="8">
        <dgm:presLayoutVars>
          <dgm:bulletEnabled val="1"/>
        </dgm:presLayoutVars>
      </dgm:prSet>
      <dgm:spPr/>
    </dgm:pt>
    <dgm:pt modelId="{F47F0C82-2318-42EF-9CDC-2C7C2BD36FBC}" type="pres">
      <dgm:prSet presAssocID="{D1575093-C887-4288-BF1C-A1637D4A35E7}" presName="aSpace2" presStyleCnt="0"/>
      <dgm:spPr/>
    </dgm:pt>
    <dgm:pt modelId="{721A150B-6FB3-4ADD-BD3D-C73C45C2C857}" type="pres">
      <dgm:prSet presAssocID="{4B29DE38-8C8F-465E-8951-F28CFB4B0D0A}" presName="childNode" presStyleLbl="node1" presStyleIdx="1" presStyleCnt="8">
        <dgm:presLayoutVars>
          <dgm:bulletEnabled val="1"/>
        </dgm:presLayoutVars>
      </dgm:prSet>
      <dgm:spPr/>
    </dgm:pt>
    <dgm:pt modelId="{91594461-E9A7-4A02-BF0B-FE735C7A9F3D}" type="pres">
      <dgm:prSet presAssocID="{4B29DE38-8C8F-465E-8951-F28CFB4B0D0A}" presName="aSpace2" presStyleCnt="0"/>
      <dgm:spPr/>
    </dgm:pt>
    <dgm:pt modelId="{4E606910-9291-4D1D-B778-177EAD4435AB}" type="pres">
      <dgm:prSet presAssocID="{75387E34-F9A4-4998-95B1-66A364E378BC}" presName="childNode" presStyleLbl="node1" presStyleIdx="2" presStyleCnt="8">
        <dgm:presLayoutVars>
          <dgm:bulletEnabled val="1"/>
        </dgm:presLayoutVars>
      </dgm:prSet>
      <dgm:spPr/>
    </dgm:pt>
    <dgm:pt modelId="{500CCF0E-0A66-499B-A144-9C480C4F0F5D}" type="pres">
      <dgm:prSet presAssocID="{8FAB5000-D692-4A63-8325-E81B97D6CA05}" presName="aSpace" presStyleCnt="0"/>
      <dgm:spPr/>
    </dgm:pt>
    <dgm:pt modelId="{613AB008-5972-4765-8E88-84384DEDA2D2}" type="pres">
      <dgm:prSet presAssocID="{A189A674-D31D-4186-94D1-F4A52BD37840}" presName="compNode" presStyleCnt="0"/>
      <dgm:spPr/>
    </dgm:pt>
    <dgm:pt modelId="{E76C10D1-39E4-49C9-99F8-56DA0AFF6A2A}" type="pres">
      <dgm:prSet presAssocID="{A189A674-D31D-4186-94D1-F4A52BD37840}" presName="aNode" presStyleLbl="bgShp" presStyleIdx="1" presStyleCnt="3"/>
      <dgm:spPr/>
    </dgm:pt>
    <dgm:pt modelId="{3B491E49-B46D-495A-8673-8927DD2AECA2}" type="pres">
      <dgm:prSet presAssocID="{A189A674-D31D-4186-94D1-F4A52BD37840}" presName="textNode" presStyleLbl="bgShp" presStyleIdx="1" presStyleCnt="3"/>
      <dgm:spPr/>
    </dgm:pt>
    <dgm:pt modelId="{516A8A98-18A1-4EFB-BCDF-23D1F9DF57C6}" type="pres">
      <dgm:prSet presAssocID="{A189A674-D31D-4186-94D1-F4A52BD37840}" presName="compChildNode" presStyleCnt="0"/>
      <dgm:spPr/>
    </dgm:pt>
    <dgm:pt modelId="{D52B1B8E-B498-40BF-A4C0-F99EB97842C0}" type="pres">
      <dgm:prSet presAssocID="{A189A674-D31D-4186-94D1-F4A52BD37840}" presName="theInnerList" presStyleCnt="0"/>
      <dgm:spPr/>
    </dgm:pt>
    <dgm:pt modelId="{D1E03812-6E87-4663-B379-FD0559E8A76E}" type="pres">
      <dgm:prSet presAssocID="{5B9EC5E0-B717-48FA-9455-B5951C7410CF}" presName="childNode" presStyleLbl="node1" presStyleIdx="3" presStyleCnt="8">
        <dgm:presLayoutVars>
          <dgm:bulletEnabled val="1"/>
        </dgm:presLayoutVars>
      </dgm:prSet>
      <dgm:spPr/>
    </dgm:pt>
    <dgm:pt modelId="{612C9A3C-C1AA-478A-9884-17C0FD24C2D0}" type="pres">
      <dgm:prSet presAssocID="{5B9EC5E0-B717-48FA-9455-B5951C7410CF}" presName="aSpace2" presStyleCnt="0"/>
      <dgm:spPr/>
    </dgm:pt>
    <dgm:pt modelId="{4A4941F9-1F4A-4CE0-9F75-1EB25C14E2A8}" type="pres">
      <dgm:prSet presAssocID="{D900CF4E-591D-4ECE-91A4-E335993D371B}" presName="childNode" presStyleLbl="node1" presStyleIdx="4" presStyleCnt="8">
        <dgm:presLayoutVars>
          <dgm:bulletEnabled val="1"/>
        </dgm:presLayoutVars>
      </dgm:prSet>
      <dgm:spPr/>
    </dgm:pt>
    <dgm:pt modelId="{ABD62F78-E0EA-4689-A955-522FF2B03CC1}" type="pres">
      <dgm:prSet presAssocID="{D900CF4E-591D-4ECE-91A4-E335993D371B}" presName="aSpace2" presStyleCnt="0"/>
      <dgm:spPr/>
    </dgm:pt>
    <dgm:pt modelId="{145CD70F-8FDB-4301-B43E-8D2855229FC8}" type="pres">
      <dgm:prSet presAssocID="{ED557E4A-9649-496D-AE04-DAC7DD6D3F49}" presName="childNode" presStyleLbl="node1" presStyleIdx="5" presStyleCnt="8">
        <dgm:presLayoutVars>
          <dgm:bulletEnabled val="1"/>
        </dgm:presLayoutVars>
      </dgm:prSet>
      <dgm:spPr/>
    </dgm:pt>
    <dgm:pt modelId="{F7FB5656-4CFE-4040-96DB-8799F292712B}" type="pres">
      <dgm:prSet presAssocID="{A189A674-D31D-4186-94D1-F4A52BD37840}" presName="aSpace" presStyleCnt="0"/>
      <dgm:spPr/>
    </dgm:pt>
    <dgm:pt modelId="{2AE6D4C9-4247-43B8-AD34-7EB639CDD8E8}" type="pres">
      <dgm:prSet presAssocID="{59CD4E8E-0F13-4DF0-AB54-A8F595C465B5}" presName="compNode" presStyleCnt="0"/>
      <dgm:spPr/>
    </dgm:pt>
    <dgm:pt modelId="{9C2D652C-4CF7-4DC6-98A7-6C6D6059EF27}" type="pres">
      <dgm:prSet presAssocID="{59CD4E8E-0F13-4DF0-AB54-A8F595C465B5}" presName="aNode" presStyleLbl="bgShp" presStyleIdx="2" presStyleCnt="3"/>
      <dgm:spPr/>
    </dgm:pt>
    <dgm:pt modelId="{79CEDF09-8948-4577-81E7-5BBA7F07EA96}" type="pres">
      <dgm:prSet presAssocID="{59CD4E8E-0F13-4DF0-AB54-A8F595C465B5}" presName="textNode" presStyleLbl="bgShp" presStyleIdx="2" presStyleCnt="3"/>
      <dgm:spPr/>
    </dgm:pt>
    <dgm:pt modelId="{089B8A80-3E70-47FC-A292-3CF1A66E80C9}" type="pres">
      <dgm:prSet presAssocID="{59CD4E8E-0F13-4DF0-AB54-A8F595C465B5}" presName="compChildNode" presStyleCnt="0"/>
      <dgm:spPr/>
    </dgm:pt>
    <dgm:pt modelId="{EC3121CF-446F-4757-9205-232D1866CC73}" type="pres">
      <dgm:prSet presAssocID="{59CD4E8E-0F13-4DF0-AB54-A8F595C465B5}" presName="theInnerList" presStyleCnt="0"/>
      <dgm:spPr/>
    </dgm:pt>
    <dgm:pt modelId="{76E66025-3B50-44A1-B4E2-CBCD79E82E97}" type="pres">
      <dgm:prSet presAssocID="{DD3FBC08-CA09-4D79-8EB5-6E04A25A0A90}" presName="childNode" presStyleLbl="node1" presStyleIdx="6" presStyleCnt="8">
        <dgm:presLayoutVars>
          <dgm:bulletEnabled val="1"/>
        </dgm:presLayoutVars>
      </dgm:prSet>
      <dgm:spPr/>
    </dgm:pt>
    <dgm:pt modelId="{C9C8EECE-6D77-45E4-A843-94C144FCEE40}" type="pres">
      <dgm:prSet presAssocID="{DD3FBC08-CA09-4D79-8EB5-6E04A25A0A90}" presName="aSpace2" presStyleCnt="0"/>
      <dgm:spPr/>
    </dgm:pt>
    <dgm:pt modelId="{DDCFEB56-4D5E-4AB5-B747-91962C1BD974}" type="pres">
      <dgm:prSet presAssocID="{ECD9B9F1-4BF4-4185-95D5-6498422CDDE0}" presName="childNode" presStyleLbl="node1" presStyleIdx="7" presStyleCnt="8">
        <dgm:presLayoutVars>
          <dgm:bulletEnabled val="1"/>
        </dgm:presLayoutVars>
      </dgm:prSet>
      <dgm:spPr/>
    </dgm:pt>
  </dgm:ptLst>
  <dgm:cxnLst>
    <dgm:cxn modelId="{7D2F9204-0CC6-40FD-88FD-F950BB5B324B}" type="presOf" srcId="{8FAB5000-D692-4A63-8325-E81B97D6CA05}" destId="{A06DA9E7-8336-4E25-8983-8C0AE504FC6F}" srcOrd="0" destOrd="0" presId="urn:microsoft.com/office/officeart/2005/8/layout/lProcess2"/>
    <dgm:cxn modelId="{DA528011-FC32-4144-AB3C-EA823F1CCD41}" srcId="{A189A674-D31D-4186-94D1-F4A52BD37840}" destId="{ED557E4A-9649-496D-AE04-DAC7DD6D3F49}" srcOrd="2" destOrd="0" parTransId="{DEC70277-0E73-4C07-A455-828B1006EA17}" sibTransId="{DCBA2978-8EE7-4C4F-A5C0-55F6614CCBE1}"/>
    <dgm:cxn modelId="{44445E13-DA9A-41F3-9948-0309134C83BA}" type="presOf" srcId="{DD3FBC08-CA09-4D79-8EB5-6E04A25A0A90}" destId="{76E66025-3B50-44A1-B4E2-CBCD79E82E97}" srcOrd="0" destOrd="0" presId="urn:microsoft.com/office/officeart/2005/8/layout/lProcess2"/>
    <dgm:cxn modelId="{7FA0E818-AF57-4028-B381-A6FF36FA0543}" srcId="{8FAB5000-D692-4A63-8325-E81B97D6CA05}" destId="{4B29DE38-8C8F-465E-8951-F28CFB4B0D0A}" srcOrd="1" destOrd="0" parTransId="{35FF1114-B5D1-484D-85BB-24418D66E9FB}" sibTransId="{B9B9CEAC-949C-4ED1-8027-04D567C2DEB9}"/>
    <dgm:cxn modelId="{32EE481D-5624-4FDE-AEA4-2BC65C9FE5A6}" type="presOf" srcId="{D900CF4E-591D-4ECE-91A4-E335993D371B}" destId="{4A4941F9-1F4A-4CE0-9F75-1EB25C14E2A8}" srcOrd="0" destOrd="0" presId="urn:microsoft.com/office/officeart/2005/8/layout/lProcess2"/>
    <dgm:cxn modelId="{055C7327-1A50-4BE3-B4C3-1F700B13D276}" type="presOf" srcId="{ED557E4A-9649-496D-AE04-DAC7DD6D3F49}" destId="{145CD70F-8FDB-4301-B43E-8D2855229FC8}" srcOrd="0" destOrd="0" presId="urn:microsoft.com/office/officeart/2005/8/layout/lProcess2"/>
    <dgm:cxn modelId="{B6C2BC27-B15E-41D5-8EDE-DFB5ED1E05CF}" type="presOf" srcId="{A189A674-D31D-4186-94D1-F4A52BD37840}" destId="{E76C10D1-39E4-49C9-99F8-56DA0AFF6A2A}" srcOrd="0" destOrd="0" presId="urn:microsoft.com/office/officeart/2005/8/layout/lProcess2"/>
    <dgm:cxn modelId="{74E0AD40-54E6-4843-B640-461BA861D935}" type="presOf" srcId="{ECD9B9F1-4BF4-4185-95D5-6498422CDDE0}" destId="{DDCFEB56-4D5E-4AB5-B747-91962C1BD974}" srcOrd="0" destOrd="0" presId="urn:microsoft.com/office/officeart/2005/8/layout/lProcess2"/>
    <dgm:cxn modelId="{3BC5D75C-26A5-4C1E-913B-FCA7833EACFF}" srcId="{A9B96697-5A41-4D44-ACB8-8D535203C3D1}" destId="{59CD4E8E-0F13-4DF0-AB54-A8F595C465B5}" srcOrd="2" destOrd="0" parTransId="{0033D3B5-9414-4FE5-A603-813BF23B60B0}" sibTransId="{5CD5B0CF-3AC9-4A41-B13F-32F1BFC235C4}"/>
    <dgm:cxn modelId="{78E59D62-42F8-44DA-ACB6-F978EC1C0BBC}" srcId="{59CD4E8E-0F13-4DF0-AB54-A8F595C465B5}" destId="{DD3FBC08-CA09-4D79-8EB5-6E04A25A0A90}" srcOrd="0" destOrd="0" parTransId="{A2B898C1-9706-4033-8DFD-E4D71964DF86}" sibTransId="{23C7963E-A785-4D4D-A65A-691B49D8E4E9}"/>
    <dgm:cxn modelId="{00A24246-113C-469C-88EE-1730AF9044FD}" type="presOf" srcId="{8FAB5000-D692-4A63-8325-E81B97D6CA05}" destId="{FBF8BB70-1BAD-4DEF-95F1-AC297BD57A29}" srcOrd="1" destOrd="0" presId="urn:microsoft.com/office/officeart/2005/8/layout/lProcess2"/>
    <dgm:cxn modelId="{13441B4A-52CB-4B3B-9B86-4825B520F3D9}" type="presOf" srcId="{4B29DE38-8C8F-465E-8951-F28CFB4B0D0A}" destId="{721A150B-6FB3-4ADD-BD3D-C73C45C2C857}" srcOrd="0" destOrd="0" presId="urn:microsoft.com/office/officeart/2005/8/layout/lProcess2"/>
    <dgm:cxn modelId="{63A9EA6C-E1E2-40D6-A573-DC09E3BE3D77}" type="presOf" srcId="{A9B96697-5A41-4D44-ACB8-8D535203C3D1}" destId="{E1C9C4BB-FF75-47CF-A17F-BDC19E67C57F}" srcOrd="0" destOrd="0" presId="urn:microsoft.com/office/officeart/2005/8/layout/lProcess2"/>
    <dgm:cxn modelId="{CC23DD6F-4C09-439F-B01B-BFCF8462A077}" type="presOf" srcId="{75387E34-F9A4-4998-95B1-66A364E378BC}" destId="{4E606910-9291-4D1D-B778-177EAD4435AB}" srcOrd="0" destOrd="0" presId="urn:microsoft.com/office/officeart/2005/8/layout/lProcess2"/>
    <dgm:cxn modelId="{3AD95F51-30BC-48B9-9BF4-24215799D5F1}" srcId="{A9B96697-5A41-4D44-ACB8-8D535203C3D1}" destId="{A189A674-D31D-4186-94D1-F4A52BD37840}" srcOrd="1" destOrd="0" parTransId="{C45B5011-B898-4142-9AC4-EB8D9089C9D1}" sibTransId="{A3658836-5CE5-42A7-B1A9-A3A523346C8C}"/>
    <dgm:cxn modelId="{2C64A379-F700-4E8D-821D-CD73BB901F32}" srcId="{A189A674-D31D-4186-94D1-F4A52BD37840}" destId="{D900CF4E-591D-4ECE-91A4-E335993D371B}" srcOrd="1" destOrd="0" parTransId="{E4A2C8F5-BE6E-4941-AD78-2A680FDD44E5}" sibTransId="{08898033-3890-4F1A-83F6-C2E2A45DFC9D}"/>
    <dgm:cxn modelId="{CDCAB980-3A2E-46DC-A3B3-D00676D58347}" srcId="{8FAB5000-D692-4A63-8325-E81B97D6CA05}" destId="{75387E34-F9A4-4998-95B1-66A364E378BC}" srcOrd="2" destOrd="0" parTransId="{D011E857-ECBE-46A4-A9DE-7EC26B317E55}" sibTransId="{A8E95DEB-545B-419F-B2E6-98F5CACBBBAA}"/>
    <dgm:cxn modelId="{6110A885-84C2-42A8-A445-E9BAE244BEBE}" type="presOf" srcId="{59CD4E8E-0F13-4DF0-AB54-A8F595C465B5}" destId="{79CEDF09-8948-4577-81E7-5BBA7F07EA96}" srcOrd="1" destOrd="0" presId="urn:microsoft.com/office/officeart/2005/8/layout/lProcess2"/>
    <dgm:cxn modelId="{3490FE93-42D1-479E-A8FC-1287DFCE266D}" type="presOf" srcId="{5B9EC5E0-B717-48FA-9455-B5951C7410CF}" destId="{D1E03812-6E87-4663-B379-FD0559E8A76E}" srcOrd="0" destOrd="0" presId="urn:microsoft.com/office/officeart/2005/8/layout/lProcess2"/>
    <dgm:cxn modelId="{7BEB2498-4F9C-4326-813B-85A3ADFDB13B}" type="presOf" srcId="{A189A674-D31D-4186-94D1-F4A52BD37840}" destId="{3B491E49-B46D-495A-8673-8927DD2AECA2}" srcOrd="1" destOrd="0" presId="urn:microsoft.com/office/officeart/2005/8/layout/lProcess2"/>
    <dgm:cxn modelId="{8F72119C-5AE5-406F-B1FB-96CF716C42D2}" type="presOf" srcId="{59CD4E8E-0F13-4DF0-AB54-A8F595C465B5}" destId="{9C2D652C-4CF7-4DC6-98A7-6C6D6059EF27}" srcOrd="0" destOrd="0" presId="urn:microsoft.com/office/officeart/2005/8/layout/lProcess2"/>
    <dgm:cxn modelId="{C4CDABA9-2E1A-4522-9217-190DB0A135AE}" srcId="{A9B96697-5A41-4D44-ACB8-8D535203C3D1}" destId="{8FAB5000-D692-4A63-8325-E81B97D6CA05}" srcOrd="0" destOrd="0" parTransId="{6DB2EFE2-ABC9-4E23-9F53-0C96695B833E}" sibTransId="{648E4D6F-D986-445A-845D-BCA0FAF3B68C}"/>
    <dgm:cxn modelId="{D48DB4CB-63EE-4B39-B935-6A75281DF798}" type="presOf" srcId="{D1575093-C887-4288-BF1C-A1637D4A35E7}" destId="{F92F194E-1015-4DC2-AB0C-27C95CC576C4}" srcOrd="0" destOrd="0" presId="urn:microsoft.com/office/officeart/2005/8/layout/lProcess2"/>
    <dgm:cxn modelId="{AD5E99D0-786A-4BBF-911C-217D94E4A5AC}" srcId="{8FAB5000-D692-4A63-8325-E81B97D6CA05}" destId="{D1575093-C887-4288-BF1C-A1637D4A35E7}" srcOrd="0" destOrd="0" parTransId="{B76E5834-A222-4D5F-9BC2-6F1A859663B7}" sibTransId="{5377C8DE-61BE-4663-9338-B1D8B32F1BE0}"/>
    <dgm:cxn modelId="{061FA9E5-6390-4BF9-B740-A07061FC8554}" srcId="{A189A674-D31D-4186-94D1-F4A52BD37840}" destId="{5B9EC5E0-B717-48FA-9455-B5951C7410CF}" srcOrd="0" destOrd="0" parTransId="{AD56EB17-3CEC-447E-890B-24C795D6BC7C}" sibTransId="{09F1FBAE-F81F-46DB-873B-4521EF7307E6}"/>
    <dgm:cxn modelId="{1D1344FA-13D0-4E3E-BCDC-028E94B53926}" srcId="{59CD4E8E-0F13-4DF0-AB54-A8F595C465B5}" destId="{ECD9B9F1-4BF4-4185-95D5-6498422CDDE0}" srcOrd="1" destOrd="0" parTransId="{C1FE13F1-677E-4B29-8838-9B7FA9312640}" sibTransId="{D8E6C5C4-D7F1-4BAA-B96A-BE18A6EF3DC4}"/>
    <dgm:cxn modelId="{7FEADADA-6503-4ECF-8E40-254BADCE1432}" type="presParOf" srcId="{E1C9C4BB-FF75-47CF-A17F-BDC19E67C57F}" destId="{E0A94868-DB71-4129-9B0A-667FD4E3237B}" srcOrd="0" destOrd="0" presId="urn:microsoft.com/office/officeart/2005/8/layout/lProcess2"/>
    <dgm:cxn modelId="{A941066C-FFFC-47A2-9B5E-2BCC1D5A36FC}" type="presParOf" srcId="{E0A94868-DB71-4129-9B0A-667FD4E3237B}" destId="{A06DA9E7-8336-4E25-8983-8C0AE504FC6F}" srcOrd="0" destOrd="0" presId="urn:microsoft.com/office/officeart/2005/8/layout/lProcess2"/>
    <dgm:cxn modelId="{F05D4FB1-F7D8-46F7-A14C-14A20C27FEF7}" type="presParOf" srcId="{E0A94868-DB71-4129-9B0A-667FD4E3237B}" destId="{FBF8BB70-1BAD-4DEF-95F1-AC297BD57A29}" srcOrd="1" destOrd="0" presId="urn:microsoft.com/office/officeart/2005/8/layout/lProcess2"/>
    <dgm:cxn modelId="{836D25B8-46D8-49F9-8C22-A8E9E363FC30}" type="presParOf" srcId="{E0A94868-DB71-4129-9B0A-667FD4E3237B}" destId="{F1B6EF06-7E9E-4AAA-9C1B-99C04DD043E9}" srcOrd="2" destOrd="0" presId="urn:microsoft.com/office/officeart/2005/8/layout/lProcess2"/>
    <dgm:cxn modelId="{7244B56A-C622-4AA6-85E7-4849DE279729}" type="presParOf" srcId="{F1B6EF06-7E9E-4AAA-9C1B-99C04DD043E9}" destId="{4C1DD41B-4703-4F99-ADFB-F45137CD3889}" srcOrd="0" destOrd="0" presId="urn:microsoft.com/office/officeart/2005/8/layout/lProcess2"/>
    <dgm:cxn modelId="{2F1028B3-E75A-4906-B6F9-71FDBF4EBD8A}" type="presParOf" srcId="{4C1DD41B-4703-4F99-ADFB-F45137CD3889}" destId="{F92F194E-1015-4DC2-AB0C-27C95CC576C4}" srcOrd="0" destOrd="0" presId="urn:microsoft.com/office/officeart/2005/8/layout/lProcess2"/>
    <dgm:cxn modelId="{6A7D0517-EE3F-4F97-90D4-95E2AC21DC57}" type="presParOf" srcId="{4C1DD41B-4703-4F99-ADFB-F45137CD3889}" destId="{F47F0C82-2318-42EF-9CDC-2C7C2BD36FBC}" srcOrd="1" destOrd="0" presId="urn:microsoft.com/office/officeart/2005/8/layout/lProcess2"/>
    <dgm:cxn modelId="{E34A0283-DF10-4698-97F7-C4AA16E3BF3D}" type="presParOf" srcId="{4C1DD41B-4703-4F99-ADFB-F45137CD3889}" destId="{721A150B-6FB3-4ADD-BD3D-C73C45C2C857}" srcOrd="2" destOrd="0" presId="urn:microsoft.com/office/officeart/2005/8/layout/lProcess2"/>
    <dgm:cxn modelId="{32D62AF0-6EFC-48AA-967B-0A5BF7135083}" type="presParOf" srcId="{4C1DD41B-4703-4F99-ADFB-F45137CD3889}" destId="{91594461-E9A7-4A02-BF0B-FE735C7A9F3D}" srcOrd="3" destOrd="0" presId="urn:microsoft.com/office/officeart/2005/8/layout/lProcess2"/>
    <dgm:cxn modelId="{4B373111-F769-4C26-8575-D66DCBF913D9}" type="presParOf" srcId="{4C1DD41B-4703-4F99-ADFB-F45137CD3889}" destId="{4E606910-9291-4D1D-B778-177EAD4435AB}" srcOrd="4" destOrd="0" presId="urn:microsoft.com/office/officeart/2005/8/layout/lProcess2"/>
    <dgm:cxn modelId="{B8321DDC-332E-4AE6-AE24-135AA1F4ABA9}" type="presParOf" srcId="{E1C9C4BB-FF75-47CF-A17F-BDC19E67C57F}" destId="{500CCF0E-0A66-499B-A144-9C480C4F0F5D}" srcOrd="1" destOrd="0" presId="urn:microsoft.com/office/officeart/2005/8/layout/lProcess2"/>
    <dgm:cxn modelId="{0AC606FC-D6C3-45DB-9DBA-24F303AEABD5}" type="presParOf" srcId="{E1C9C4BB-FF75-47CF-A17F-BDC19E67C57F}" destId="{613AB008-5972-4765-8E88-84384DEDA2D2}" srcOrd="2" destOrd="0" presId="urn:microsoft.com/office/officeart/2005/8/layout/lProcess2"/>
    <dgm:cxn modelId="{6EB131BF-B0D4-4EC3-A40E-355CBF4DA8BB}" type="presParOf" srcId="{613AB008-5972-4765-8E88-84384DEDA2D2}" destId="{E76C10D1-39E4-49C9-99F8-56DA0AFF6A2A}" srcOrd="0" destOrd="0" presId="urn:microsoft.com/office/officeart/2005/8/layout/lProcess2"/>
    <dgm:cxn modelId="{464AFE73-5743-4D6E-BCEE-804CA55BCAF0}" type="presParOf" srcId="{613AB008-5972-4765-8E88-84384DEDA2D2}" destId="{3B491E49-B46D-495A-8673-8927DD2AECA2}" srcOrd="1" destOrd="0" presId="urn:microsoft.com/office/officeart/2005/8/layout/lProcess2"/>
    <dgm:cxn modelId="{DA9B5152-CD12-4825-9A5E-181F75268095}" type="presParOf" srcId="{613AB008-5972-4765-8E88-84384DEDA2D2}" destId="{516A8A98-18A1-4EFB-BCDF-23D1F9DF57C6}" srcOrd="2" destOrd="0" presId="urn:microsoft.com/office/officeart/2005/8/layout/lProcess2"/>
    <dgm:cxn modelId="{D65D4256-F948-4942-8866-3B06C1DEBB24}" type="presParOf" srcId="{516A8A98-18A1-4EFB-BCDF-23D1F9DF57C6}" destId="{D52B1B8E-B498-40BF-A4C0-F99EB97842C0}" srcOrd="0" destOrd="0" presId="urn:microsoft.com/office/officeart/2005/8/layout/lProcess2"/>
    <dgm:cxn modelId="{DBB2A358-E5EE-4A40-9D73-9E1BB21F124D}" type="presParOf" srcId="{D52B1B8E-B498-40BF-A4C0-F99EB97842C0}" destId="{D1E03812-6E87-4663-B379-FD0559E8A76E}" srcOrd="0" destOrd="0" presId="urn:microsoft.com/office/officeart/2005/8/layout/lProcess2"/>
    <dgm:cxn modelId="{42234B92-1E3A-4CB0-8FAD-F0BB2728607B}" type="presParOf" srcId="{D52B1B8E-B498-40BF-A4C0-F99EB97842C0}" destId="{612C9A3C-C1AA-478A-9884-17C0FD24C2D0}" srcOrd="1" destOrd="0" presId="urn:microsoft.com/office/officeart/2005/8/layout/lProcess2"/>
    <dgm:cxn modelId="{DE16C2ED-2685-4011-8187-C7A8194DFADE}" type="presParOf" srcId="{D52B1B8E-B498-40BF-A4C0-F99EB97842C0}" destId="{4A4941F9-1F4A-4CE0-9F75-1EB25C14E2A8}" srcOrd="2" destOrd="0" presId="urn:microsoft.com/office/officeart/2005/8/layout/lProcess2"/>
    <dgm:cxn modelId="{3F9A5A34-BF7C-444A-A07F-282AE2F8E2BE}" type="presParOf" srcId="{D52B1B8E-B498-40BF-A4C0-F99EB97842C0}" destId="{ABD62F78-E0EA-4689-A955-522FF2B03CC1}" srcOrd="3" destOrd="0" presId="urn:microsoft.com/office/officeart/2005/8/layout/lProcess2"/>
    <dgm:cxn modelId="{484DCC1F-F9FF-4FF0-9170-F6AC3C4FA6F9}" type="presParOf" srcId="{D52B1B8E-B498-40BF-A4C0-F99EB97842C0}" destId="{145CD70F-8FDB-4301-B43E-8D2855229FC8}" srcOrd="4" destOrd="0" presId="urn:microsoft.com/office/officeart/2005/8/layout/lProcess2"/>
    <dgm:cxn modelId="{21DB42DD-BB91-4F13-A2C4-15A620CEE9E2}" type="presParOf" srcId="{E1C9C4BB-FF75-47CF-A17F-BDC19E67C57F}" destId="{F7FB5656-4CFE-4040-96DB-8799F292712B}" srcOrd="3" destOrd="0" presId="urn:microsoft.com/office/officeart/2005/8/layout/lProcess2"/>
    <dgm:cxn modelId="{98F71FEB-FC57-49D2-B7E3-8FE5F981F161}" type="presParOf" srcId="{E1C9C4BB-FF75-47CF-A17F-BDC19E67C57F}" destId="{2AE6D4C9-4247-43B8-AD34-7EB639CDD8E8}" srcOrd="4" destOrd="0" presId="urn:microsoft.com/office/officeart/2005/8/layout/lProcess2"/>
    <dgm:cxn modelId="{DE191A72-FA67-4731-ABB4-6CB22A36914F}" type="presParOf" srcId="{2AE6D4C9-4247-43B8-AD34-7EB639CDD8E8}" destId="{9C2D652C-4CF7-4DC6-98A7-6C6D6059EF27}" srcOrd="0" destOrd="0" presId="urn:microsoft.com/office/officeart/2005/8/layout/lProcess2"/>
    <dgm:cxn modelId="{6C086B07-20E6-45F5-91F2-A97B08AF5E99}" type="presParOf" srcId="{2AE6D4C9-4247-43B8-AD34-7EB639CDD8E8}" destId="{79CEDF09-8948-4577-81E7-5BBA7F07EA96}" srcOrd="1" destOrd="0" presId="urn:microsoft.com/office/officeart/2005/8/layout/lProcess2"/>
    <dgm:cxn modelId="{66B1A047-9AA7-4386-BEE8-CC73DB1E7E34}" type="presParOf" srcId="{2AE6D4C9-4247-43B8-AD34-7EB639CDD8E8}" destId="{089B8A80-3E70-47FC-A292-3CF1A66E80C9}" srcOrd="2" destOrd="0" presId="urn:microsoft.com/office/officeart/2005/8/layout/lProcess2"/>
    <dgm:cxn modelId="{8E7C969F-5814-4CC5-9713-A0DCE1E367D6}" type="presParOf" srcId="{089B8A80-3E70-47FC-A292-3CF1A66E80C9}" destId="{EC3121CF-446F-4757-9205-232D1866CC73}" srcOrd="0" destOrd="0" presId="urn:microsoft.com/office/officeart/2005/8/layout/lProcess2"/>
    <dgm:cxn modelId="{DC35C677-7B15-4E3E-840F-141D60F956F4}" type="presParOf" srcId="{EC3121CF-446F-4757-9205-232D1866CC73}" destId="{76E66025-3B50-44A1-B4E2-CBCD79E82E97}" srcOrd="0" destOrd="0" presId="urn:microsoft.com/office/officeart/2005/8/layout/lProcess2"/>
    <dgm:cxn modelId="{E800971E-3787-47BF-AB83-9042A872F2D3}" type="presParOf" srcId="{EC3121CF-446F-4757-9205-232D1866CC73}" destId="{C9C8EECE-6D77-45E4-A843-94C144FCEE40}" srcOrd="1" destOrd="0" presId="urn:microsoft.com/office/officeart/2005/8/layout/lProcess2"/>
    <dgm:cxn modelId="{EFA6C82B-17B6-4DFD-AE3A-D246EE98C89E}" type="presParOf" srcId="{EC3121CF-446F-4757-9205-232D1866CC73}" destId="{DDCFEB56-4D5E-4AB5-B747-91962C1BD974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F7D544-9826-45D6-803D-FAC87F52D836}">
      <dsp:nvSpPr>
        <dsp:cNvPr id="0" name=""/>
        <dsp:cNvSpPr/>
      </dsp:nvSpPr>
      <dsp:spPr>
        <a:xfrm>
          <a:off x="1857346" y="-3097"/>
          <a:ext cx="4514906" cy="4514906"/>
        </a:xfrm>
        <a:prstGeom prst="circularArrow">
          <a:avLst>
            <a:gd name="adj1" fmla="val 5274"/>
            <a:gd name="adj2" fmla="val 312630"/>
            <a:gd name="adj3" fmla="val 14228845"/>
            <a:gd name="adj4" fmla="val 17126601"/>
            <a:gd name="adj5" fmla="val 547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0BCF1A2-256F-4DF8-96AE-4696FB5E8561}">
      <dsp:nvSpPr>
        <dsp:cNvPr id="0" name=""/>
        <dsp:cNvSpPr/>
      </dsp:nvSpPr>
      <dsp:spPr>
        <a:xfrm>
          <a:off x="3256880" y="2416"/>
          <a:ext cx="1715839" cy="85791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1600" kern="1200" dirty="0"/>
            <a:t>Investoren und Aktionäre</a:t>
          </a:r>
          <a:endParaRPr lang="el-GR" sz="1600" kern="1200" dirty="0"/>
        </a:p>
      </dsp:txBody>
      <dsp:txXfrm>
        <a:off x="3298760" y="44296"/>
        <a:ext cx="1632079" cy="774159"/>
      </dsp:txXfrm>
    </dsp:sp>
    <dsp:sp modelId="{0BB15154-06DF-409B-BDBA-C10C8AFC5705}">
      <dsp:nvSpPr>
        <dsp:cNvPr id="0" name=""/>
        <dsp:cNvSpPr/>
      </dsp:nvSpPr>
      <dsp:spPr>
        <a:xfrm>
          <a:off x="4843096" y="918219"/>
          <a:ext cx="1715839" cy="85791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1600" kern="1200" dirty="0"/>
            <a:t>Mitarbeiter</a:t>
          </a:r>
          <a:endParaRPr lang="el-GR" sz="1600" kern="1200" dirty="0"/>
        </a:p>
      </dsp:txBody>
      <dsp:txXfrm>
        <a:off x="4884976" y="960099"/>
        <a:ext cx="1632079" cy="774159"/>
      </dsp:txXfrm>
    </dsp:sp>
    <dsp:sp modelId="{3DF6046A-684B-4E95-9F2C-95B7051B53C1}">
      <dsp:nvSpPr>
        <dsp:cNvPr id="0" name=""/>
        <dsp:cNvSpPr/>
      </dsp:nvSpPr>
      <dsp:spPr>
        <a:xfrm>
          <a:off x="4843096" y="2749824"/>
          <a:ext cx="1715839" cy="85791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1600" kern="1200" dirty="0"/>
            <a:t>Lieferanten</a:t>
          </a:r>
          <a:endParaRPr lang="el-GR" sz="1600" kern="1200" dirty="0"/>
        </a:p>
      </dsp:txBody>
      <dsp:txXfrm>
        <a:off x="4884976" y="2791704"/>
        <a:ext cx="1632079" cy="774159"/>
      </dsp:txXfrm>
    </dsp:sp>
    <dsp:sp modelId="{C8FB9C59-ADE9-4ED9-9342-BE75A76946C1}">
      <dsp:nvSpPr>
        <dsp:cNvPr id="0" name=""/>
        <dsp:cNvSpPr/>
      </dsp:nvSpPr>
      <dsp:spPr>
        <a:xfrm>
          <a:off x="3256880" y="3665626"/>
          <a:ext cx="1715839" cy="85791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1600" kern="1200" dirty="0"/>
            <a:t>Lokale Gemeinschaft</a:t>
          </a:r>
          <a:endParaRPr lang="el-GR" sz="1600" kern="1200" dirty="0"/>
        </a:p>
      </dsp:txBody>
      <dsp:txXfrm>
        <a:off x="3298760" y="3707506"/>
        <a:ext cx="1632079" cy="774159"/>
      </dsp:txXfrm>
    </dsp:sp>
    <dsp:sp modelId="{C6AA321A-CC52-4373-9753-ABE6F4619613}">
      <dsp:nvSpPr>
        <dsp:cNvPr id="0" name=""/>
        <dsp:cNvSpPr/>
      </dsp:nvSpPr>
      <dsp:spPr>
        <a:xfrm>
          <a:off x="1670663" y="2749824"/>
          <a:ext cx="1715839" cy="857919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1600" kern="1200" dirty="0"/>
            <a:t>Gäste – Kunden</a:t>
          </a:r>
          <a:endParaRPr lang="el-GR" sz="1600" kern="1200" dirty="0"/>
        </a:p>
      </dsp:txBody>
      <dsp:txXfrm>
        <a:off x="1712543" y="2791704"/>
        <a:ext cx="1632079" cy="774159"/>
      </dsp:txXfrm>
    </dsp:sp>
    <dsp:sp modelId="{FC4FD74C-7BFD-4E1F-BD10-ADDA6EB305EB}">
      <dsp:nvSpPr>
        <dsp:cNvPr id="0" name=""/>
        <dsp:cNvSpPr/>
      </dsp:nvSpPr>
      <dsp:spPr>
        <a:xfrm>
          <a:off x="1670663" y="918219"/>
          <a:ext cx="1715839" cy="85791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1600" kern="1200" dirty="0"/>
            <a:t>Reiseveranstalter – Partner</a:t>
          </a:r>
          <a:endParaRPr lang="el-GR" sz="1600" kern="1200" dirty="0"/>
        </a:p>
      </dsp:txBody>
      <dsp:txXfrm>
        <a:off x="1712543" y="960099"/>
        <a:ext cx="1632079" cy="77415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445C82-E05A-405B-B963-76EC9BA31829}">
      <dsp:nvSpPr>
        <dsp:cNvPr id="0" name=""/>
        <dsp:cNvSpPr/>
      </dsp:nvSpPr>
      <dsp:spPr>
        <a:xfrm>
          <a:off x="3506018" y="1793"/>
          <a:ext cx="1217562" cy="791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1800" kern="1200" dirty="0"/>
            <a:t>Energie</a:t>
          </a:r>
          <a:endParaRPr lang="el-GR" sz="1800" kern="1200" dirty="0"/>
        </a:p>
      </dsp:txBody>
      <dsp:txXfrm>
        <a:off x="3544652" y="40427"/>
        <a:ext cx="1140294" cy="714147"/>
      </dsp:txXfrm>
    </dsp:sp>
    <dsp:sp modelId="{888A6DE4-57C1-4F39-9F62-C469BF59AEA7}">
      <dsp:nvSpPr>
        <dsp:cNvPr id="0" name=""/>
        <dsp:cNvSpPr/>
      </dsp:nvSpPr>
      <dsp:spPr>
        <a:xfrm>
          <a:off x="2249319" y="397501"/>
          <a:ext cx="3730960" cy="3730960"/>
        </a:xfrm>
        <a:custGeom>
          <a:avLst/>
          <a:gdLst/>
          <a:ahLst/>
          <a:cxnLst/>
          <a:rect l="0" t="0" r="0" b="0"/>
          <a:pathLst>
            <a:path>
              <a:moveTo>
                <a:pt x="2482052" y="104839"/>
              </a:moveTo>
              <a:arcTo wR="1865480" hR="1865480" stAng="17358008" swAng="150232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6A4151-73A6-4F7D-B822-60BF7390791E}">
      <dsp:nvSpPr>
        <dsp:cNvPr id="0" name=""/>
        <dsp:cNvSpPr/>
      </dsp:nvSpPr>
      <dsp:spPr>
        <a:xfrm>
          <a:off x="5121571" y="934533"/>
          <a:ext cx="1217562" cy="791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1800" kern="1200" dirty="0"/>
            <a:t>Wasser</a:t>
          </a:r>
          <a:endParaRPr lang="el-GR" sz="1800" kern="1200" dirty="0"/>
        </a:p>
      </dsp:txBody>
      <dsp:txXfrm>
        <a:off x="5160205" y="973167"/>
        <a:ext cx="1140294" cy="714147"/>
      </dsp:txXfrm>
    </dsp:sp>
    <dsp:sp modelId="{449AE322-F587-4891-BD8A-1AFBC369AE8E}">
      <dsp:nvSpPr>
        <dsp:cNvPr id="0" name=""/>
        <dsp:cNvSpPr/>
      </dsp:nvSpPr>
      <dsp:spPr>
        <a:xfrm>
          <a:off x="2249319" y="397501"/>
          <a:ext cx="3730960" cy="3730960"/>
        </a:xfrm>
        <a:custGeom>
          <a:avLst/>
          <a:gdLst/>
          <a:ahLst/>
          <a:cxnLst/>
          <a:rect l="0" t="0" r="0" b="0"/>
          <a:pathLst>
            <a:path>
              <a:moveTo>
                <a:pt x="3655051" y="1338742"/>
              </a:moveTo>
              <a:arcTo wR="1865480" hR="1865480" stAng="20615933" swAng="196813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9AD75C-0D2C-4354-91D1-B222DAF75112}">
      <dsp:nvSpPr>
        <dsp:cNvPr id="0" name=""/>
        <dsp:cNvSpPr/>
      </dsp:nvSpPr>
      <dsp:spPr>
        <a:xfrm>
          <a:off x="5121571" y="2800013"/>
          <a:ext cx="1217562" cy="791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1800" kern="1200" dirty="0"/>
            <a:t>Abfall</a:t>
          </a:r>
          <a:endParaRPr lang="el-GR" sz="1800" kern="1200" dirty="0"/>
        </a:p>
      </dsp:txBody>
      <dsp:txXfrm>
        <a:off x="5160205" y="2838647"/>
        <a:ext cx="1140294" cy="714147"/>
      </dsp:txXfrm>
    </dsp:sp>
    <dsp:sp modelId="{7249A62D-5782-4B2F-B689-E102AF8AEFAB}">
      <dsp:nvSpPr>
        <dsp:cNvPr id="0" name=""/>
        <dsp:cNvSpPr/>
      </dsp:nvSpPr>
      <dsp:spPr>
        <a:xfrm>
          <a:off x="2249319" y="397501"/>
          <a:ext cx="3730960" cy="3730960"/>
        </a:xfrm>
        <a:custGeom>
          <a:avLst/>
          <a:gdLst/>
          <a:ahLst/>
          <a:cxnLst/>
          <a:rect l="0" t="0" r="0" b="0"/>
          <a:pathLst>
            <a:path>
              <a:moveTo>
                <a:pt x="3169266" y="3199706"/>
              </a:moveTo>
              <a:arcTo wR="1865480" hR="1865480" stAng="2739667" swAng="150232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8B3606-113E-46FC-B56E-3232FF182128}">
      <dsp:nvSpPr>
        <dsp:cNvPr id="0" name=""/>
        <dsp:cNvSpPr/>
      </dsp:nvSpPr>
      <dsp:spPr>
        <a:xfrm>
          <a:off x="3506018" y="3732753"/>
          <a:ext cx="1217562" cy="791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1800" kern="1200" dirty="0"/>
            <a:t>Gefährlich</a:t>
          </a:r>
          <a:endParaRPr lang="el-GR" sz="1800" kern="1200" dirty="0"/>
        </a:p>
      </dsp:txBody>
      <dsp:txXfrm>
        <a:off x="3544652" y="3771387"/>
        <a:ext cx="1140294" cy="714147"/>
      </dsp:txXfrm>
    </dsp:sp>
    <dsp:sp modelId="{FF1BDAEF-DA0A-4587-8F12-138929CEC7B4}">
      <dsp:nvSpPr>
        <dsp:cNvPr id="0" name=""/>
        <dsp:cNvSpPr/>
      </dsp:nvSpPr>
      <dsp:spPr>
        <a:xfrm>
          <a:off x="2249319" y="397501"/>
          <a:ext cx="3730960" cy="3730960"/>
        </a:xfrm>
        <a:custGeom>
          <a:avLst/>
          <a:gdLst/>
          <a:ahLst/>
          <a:cxnLst/>
          <a:rect l="0" t="0" r="0" b="0"/>
          <a:pathLst>
            <a:path>
              <a:moveTo>
                <a:pt x="1248907" y="3626120"/>
              </a:moveTo>
              <a:arcTo wR="1865480" hR="1865480" stAng="6558008" swAng="150232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C8C3E5-536E-4D63-B52D-A4FFD57A25D4}">
      <dsp:nvSpPr>
        <dsp:cNvPr id="0" name=""/>
        <dsp:cNvSpPr/>
      </dsp:nvSpPr>
      <dsp:spPr>
        <a:xfrm>
          <a:off x="1890465" y="2800013"/>
          <a:ext cx="1217562" cy="791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1800" kern="1200" dirty="0"/>
            <a:t>Lärm</a:t>
          </a:r>
          <a:endParaRPr lang="el-GR" sz="1800" kern="1200" dirty="0"/>
        </a:p>
      </dsp:txBody>
      <dsp:txXfrm>
        <a:off x="1929099" y="2838647"/>
        <a:ext cx="1140294" cy="714147"/>
      </dsp:txXfrm>
    </dsp:sp>
    <dsp:sp modelId="{9B8D78A9-2115-461B-9733-0D0E044AB947}">
      <dsp:nvSpPr>
        <dsp:cNvPr id="0" name=""/>
        <dsp:cNvSpPr/>
      </dsp:nvSpPr>
      <dsp:spPr>
        <a:xfrm>
          <a:off x="2249319" y="397501"/>
          <a:ext cx="3730960" cy="3730960"/>
        </a:xfrm>
        <a:custGeom>
          <a:avLst/>
          <a:gdLst/>
          <a:ahLst/>
          <a:cxnLst/>
          <a:rect l="0" t="0" r="0" b="0"/>
          <a:pathLst>
            <a:path>
              <a:moveTo>
                <a:pt x="75909" y="2392217"/>
              </a:moveTo>
              <a:arcTo wR="1865480" hR="1865480" stAng="9815933" swAng="196813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CC717F-7BE7-4952-97E0-72189FC6D3DE}">
      <dsp:nvSpPr>
        <dsp:cNvPr id="0" name=""/>
        <dsp:cNvSpPr/>
      </dsp:nvSpPr>
      <dsp:spPr>
        <a:xfrm>
          <a:off x="1890465" y="934533"/>
          <a:ext cx="1217562" cy="791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1800" kern="1200" dirty="0"/>
            <a:t>Recycling</a:t>
          </a:r>
          <a:endParaRPr lang="el-GR" sz="1800" kern="1200" dirty="0"/>
        </a:p>
      </dsp:txBody>
      <dsp:txXfrm>
        <a:off x="1929099" y="973167"/>
        <a:ext cx="1140294" cy="714147"/>
      </dsp:txXfrm>
    </dsp:sp>
    <dsp:sp modelId="{5AAC4A9F-BB7B-4B2A-B3A5-C51EB32C40BC}">
      <dsp:nvSpPr>
        <dsp:cNvPr id="0" name=""/>
        <dsp:cNvSpPr/>
      </dsp:nvSpPr>
      <dsp:spPr>
        <a:xfrm>
          <a:off x="2249319" y="397501"/>
          <a:ext cx="3730960" cy="3730960"/>
        </a:xfrm>
        <a:custGeom>
          <a:avLst/>
          <a:gdLst/>
          <a:ahLst/>
          <a:cxnLst/>
          <a:rect l="0" t="0" r="0" b="0"/>
          <a:pathLst>
            <a:path>
              <a:moveTo>
                <a:pt x="561694" y="531254"/>
              </a:moveTo>
              <a:arcTo wR="1865480" hR="1865480" stAng="13539667" swAng="150232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42FB85-3200-478F-AC2F-866DEBAB69CB}">
      <dsp:nvSpPr>
        <dsp:cNvPr id="0" name=""/>
        <dsp:cNvSpPr/>
      </dsp:nvSpPr>
      <dsp:spPr>
        <a:xfrm>
          <a:off x="3291839" y="552"/>
          <a:ext cx="4937760" cy="696132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" sz="2800" kern="1200" dirty="0"/>
            <a:t>Mülltonnen</a:t>
          </a:r>
          <a:endParaRPr lang="el-GR" sz="2800" kern="1200" dirty="0"/>
        </a:p>
      </dsp:txBody>
      <dsp:txXfrm>
        <a:off x="3291839" y="87569"/>
        <a:ext cx="4676711" cy="522099"/>
      </dsp:txXfrm>
    </dsp:sp>
    <dsp:sp modelId="{5D5AA0E0-3134-4BAC-B34A-D2EBE7A39040}">
      <dsp:nvSpPr>
        <dsp:cNvPr id="0" name=""/>
        <dsp:cNvSpPr/>
      </dsp:nvSpPr>
      <dsp:spPr>
        <a:xfrm>
          <a:off x="0" y="552"/>
          <a:ext cx="3291840" cy="69613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1900" kern="1200" dirty="0"/>
            <a:t>Restmüll</a:t>
          </a:r>
          <a:endParaRPr lang="el-GR" sz="1900" kern="1200" dirty="0"/>
        </a:p>
      </dsp:txBody>
      <dsp:txXfrm>
        <a:off x="33982" y="34534"/>
        <a:ext cx="3223876" cy="628168"/>
      </dsp:txXfrm>
    </dsp:sp>
    <dsp:sp modelId="{B41B270E-3177-4669-8C6D-B5F11C3379C2}">
      <dsp:nvSpPr>
        <dsp:cNvPr id="0" name=""/>
        <dsp:cNvSpPr/>
      </dsp:nvSpPr>
      <dsp:spPr>
        <a:xfrm>
          <a:off x="3291839" y="766297"/>
          <a:ext cx="4937760" cy="696132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2148096"/>
            <a:satOff val="9651"/>
            <a:lumOff val="663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2148096"/>
              <a:satOff val="9651"/>
              <a:lumOff val="66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" sz="2800" kern="1200" dirty="0"/>
            <a:t>An Landwirte zur Tierfütterung</a:t>
          </a:r>
          <a:endParaRPr lang="el-GR" sz="2800" kern="1200" dirty="0"/>
        </a:p>
      </dsp:txBody>
      <dsp:txXfrm>
        <a:off x="3291839" y="853314"/>
        <a:ext cx="4676711" cy="522099"/>
      </dsp:txXfrm>
    </dsp:sp>
    <dsp:sp modelId="{87489E75-550F-4E43-855C-8017CE8F250B}">
      <dsp:nvSpPr>
        <dsp:cNvPr id="0" name=""/>
        <dsp:cNvSpPr/>
      </dsp:nvSpPr>
      <dsp:spPr>
        <a:xfrm>
          <a:off x="0" y="766297"/>
          <a:ext cx="3291840" cy="696132"/>
        </a:xfrm>
        <a:prstGeom prst="roundRect">
          <a:avLst/>
        </a:prstGeom>
        <a:gradFill rotWithShape="0">
          <a:gsLst>
            <a:gs pos="0">
              <a:schemeClr val="accent5">
                <a:hueOff val="-1986775"/>
                <a:satOff val="7962"/>
                <a:lumOff val="1726"/>
                <a:alphaOff val="0"/>
                <a:shade val="51000"/>
                <a:satMod val="130000"/>
              </a:schemeClr>
            </a:gs>
            <a:gs pos="80000">
              <a:schemeClr val="accent5">
                <a:hueOff val="-1986775"/>
                <a:satOff val="7962"/>
                <a:lumOff val="1726"/>
                <a:alphaOff val="0"/>
                <a:shade val="93000"/>
                <a:satMod val="130000"/>
              </a:schemeClr>
            </a:gs>
            <a:gs pos="100000">
              <a:schemeClr val="accent5">
                <a:hueOff val="-1986775"/>
                <a:satOff val="7962"/>
                <a:lumOff val="17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1900" kern="1200" dirty="0"/>
            <a:t>Lebensmittelabfälle</a:t>
          </a:r>
          <a:endParaRPr lang="el-GR" sz="1900" kern="1200" dirty="0"/>
        </a:p>
      </dsp:txBody>
      <dsp:txXfrm>
        <a:off x="33982" y="800279"/>
        <a:ext cx="3223876" cy="628168"/>
      </dsp:txXfrm>
    </dsp:sp>
    <dsp:sp modelId="{16313CA4-BC4E-413E-9F66-FCD94CAFEAFB}">
      <dsp:nvSpPr>
        <dsp:cNvPr id="0" name=""/>
        <dsp:cNvSpPr/>
      </dsp:nvSpPr>
      <dsp:spPr>
        <a:xfrm>
          <a:off x="3291839" y="1532042"/>
          <a:ext cx="4937760" cy="696132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4296193"/>
            <a:satOff val="19301"/>
            <a:lumOff val="132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4296193"/>
              <a:satOff val="19301"/>
              <a:lumOff val="132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" sz="2800" kern="1200" dirty="0"/>
            <a:t>Container</a:t>
          </a:r>
          <a:endParaRPr lang="el-GR" sz="2800" kern="1200" dirty="0"/>
        </a:p>
      </dsp:txBody>
      <dsp:txXfrm>
        <a:off x="3291839" y="1619059"/>
        <a:ext cx="4676711" cy="522099"/>
      </dsp:txXfrm>
    </dsp:sp>
    <dsp:sp modelId="{956DBAE9-151C-43DF-85E7-7770C5513856}">
      <dsp:nvSpPr>
        <dsp:cNvPr id="0" name=""/>
        <dsp:cNvSpPr/>
      </dsp:nvSpPr>
      <dsp:spPr>
        <a:xfrm>
          <a:off x="0" y="1532042"/>
          <a:ext cx="3291840" cy="696132"/>
        </a:xfrm>
        <a:prstGeom prst="roundRect">
          <a:avLst/>
        </a:prstGeom>
        <a:gradFill rotWithShape="0">
          <a:gsLst>
            <a:gs pos="0">
              <a:schemeClr val="accent5">
                <a:hueOff val="-3973551"/>
                <a:satOff val="15924"/>
                <a:lumOff val="3451"/>
                <a:alphaOff val="0"/>
                <a:shade val="51000"/>
                <a:satMod val="130000"/>
              </a:schemeClr>
            </a:gs>
            <a:gs pos="80000">
              <a:schemeClr val="accent5">
                <a:hueOff val="-3973551"/>
                <a:satOff val="15924"/>
                <a:lumOff val="3451"/>
                <a:alphaOff val="0"/>
                <a:shade val="93000"/>
                <a:satMod val="130000"/>
              </a:schemeClr>
            </a:gs>
            <a:gs pos="100000">
              <a:schemeClr val="accent5">
                <a:hueOff val="-3973551"/>
                <a:satOff val="15924"/>
                <a:lumOff val="34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1900" kern="1200" dirty="0"/>
            <a:t>Kunststoff-, Papier- und Metallverpackungen</a:t>
          </a:r>
          <a:endParaRPr lang="el-GR" sz="1900" kern="1200" dirty="0"/>
        </a:p>
      </dsp:txBody>
      <dsp:txXfrm>
        <a:off x="33982" y="1566024"/>
        <a:ext cx="3223876" cy="628168"/>
      </dsp:txXfrm>
    </dsp:sp>
    <dsp:sp modelId="{37A24D13-5739-40B6-98C5-ACFB50FB4BAD}">
      <dsp:nvSpPr>
        <dsp:cNvPr id="0" name=""/>
        <dsp:cNvSpPr/>
      </dsp:nvSpPr>
      <dsp:spPr>
        <a:xfrm>
          <a:off x="3291839" y="2297788"/>
          <a:ext cx="4937760" cy="696132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6444289"/>
            <a:satOff val="28952"/>
            <a:lumOff val="199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6444289"/>
              <a:satOff val="28952"/>
              <a:lumOff val="199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" sz="2800" kern="1200" dirty="0"/>
            <a:t>Ölbehälter</a:t>
          </a:r>
          <a:endParaRPr lang="el-GR" sz="2800" kern="1200" dirty="0"/>
        </a:p>
      </dsp:txBody>
      <dsp:txXfrm>
        <a:off x="3291839" y="2384805"/>
        <a:ext cx="4676711" cy="522099"/>
      </dsp:txXfrm>
    </dsp:sp>
    <dsp:sp modelId="{1D27C4DC-5442-409C-AB47-5786B0255502}">
      <dsp:nvSpPr>
        <dsp:cNvPr id="0" name=""/>
        <dsp:cNvSpPr/>
      </dsp:nvSpPr>
      <dsp:spPr>
        <a:xfrm>
          <a:off x="0" y="2297788"/>
          <a:ext cx="3291840" cy="696132"/>
        </a:xfrm>
        <a:prstGeom prst="roundRect">
          <a:avLst/>
        </a:prstGeom>
        <a:gradFill rotWithShape="0">
          <a:gsLst>
            <a:gs pos="0">
              <a:schemeClr val="accent5">
                <a:hueOff val="-5960326"/>
                <a:satOff val="23887"/>
                <a:lumOff val="5177"/>
                <a:alphaOff val="0"/>
                <a:shade val="51000"/>
                <a:satMod val="130000"/>
              </a:schemeClr>
            </a:gs>
            <a:gs pos="80000">
              <a:schemeClr val="accent5">
                <a:hueOff val="-5960326"/>
                <a:satOff val="23887"/>
                <a:lumOff val="5177"/>
                <a:alphaOff val="0"/>
                <a:shade val="93000"/>
                <a:satMod val="130000"/>
              </a:schemeClr>
            </a:gs>
            <a:gs pos="100000">
              <a:schemeClr val="accent5">
                <a:hueOff val="-5960326"/>
                <a:satOff val="23887"/>
                <a:lumOff val="51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1900" kern="1200" dirty="0"/>
            <a:t>Öl-Fett</a:t>
          </a:r>
          <a:endParaRPr lang="el-GR" sz="1900" kern="1200" dirty="0"/>
        </a:p>
      </dsp:txBody>
      <dsp:txXfrm>
        <a:off x="33982" y="2331770"/>
        <a:ext cx="3223876" cy="628168"/>
      </dsp:txXfrm>
    </dsp:sp>
    <dsp:sp modelId="{5028FD10-3755-4460-9C86-9D88FF4F3D74}">
      <dsp:nvSpPr>
        <dsp:cNvPr id="0" name=""/>
        <dsp:cNvSpPr/>
      </dsp:nvSpPr>
      <dsp:spPr>
        <a:xfrm>
          <a:off x="3291839" y="3063533"/>
          <a:ext cx="4937760" cy="696132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8592385"/>
            <a:satOff val="38602"/>
            <a:lumOff val="2654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8592385"/>
              <a:satOff val="38602"/>
              <a:lumOff val="265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" sz="2800" kern="1200" dirty="0"/>
            <a:t>Glasbehälter</a:t>
          </a:r>
          <a:endParaRPr lang="el-GR" sz="2800" kern="1200" dirty="0"/>
        </a:p>
      </dsp:txBody>
      <dsp:txXfrm>
        <a:off x="3291839" y="3150550"/>
        <a:ext cx="4676711" cy="522099"/>
      </dsp:txXfrm>
    </dsp:sp>
    <dsp:sp modelId="{B2D1CC9A-12B7-478E-B649-07C1A6302F74}">
      <dsp:nvSpPr>
        <dsp:cNvPr id="0" name=""/>
        <dsp:cNvSpPr/>
      </dsp:nvSpPr>
      <dsp:spPr>
        <a:xfrm>
          <a:off x="0" y="3063533"/>
          <a:ext cx="3291840" cy="696132"/>
        </a:xfrm>
        <a:prstGeom prst="roundRect">
          <a:avLst/>
        </a:prstGeom>
        <a:gradFill rotWithShape="0">
          <a:gsLst>
            <a:gs pos="0">
              <a:schemeClr val="accent5">
                <a:hueOff val="-7947101"/>
                <a:satOff val="31849"/>
                <a:lumOff val="6902"/>
                <a:alphaOff val="0"/>
                <a:shade val="51000"/>
                <a:satMod val="130000"/>
              </a:schemeClr>
            </a:gs>
            <a:gs pos="80000">
              <a:schemeClr val="accent5">
                <a:hueOff val="-7947101"/>
                <a:satOff val="31849"/>
                <a:lumOff val="6902"/>
                <a:alphaOff val="0"/>
                <a:shade val="93000"/>
                <a:satMod val="130000"/>
              </a:schemeClr>
            </a:gs>
            <a:gs pos="100000">
              <a:schemeClr val="accent5">
                <a:hueOff val="-7947101"/>
                <a:satOff val="31849"/>
                <a:lumOff val="69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1900" kern="1200" dirty="0"/>
            <a:t>Glas</a:t>
          </a:r>
          <a:endParaRPr lang="el-GR" sz="1900" kern="1200" dirty="0"/>
        </a:p>
      </dsp:txBody>
      <dsp:txXfrm>
        <a:off x="33982" y="3097515"/>
        <a:ext cx="3223876" cy="628168"/>
      </dsp:txXfrm>
    </dsp:sp>
    <dsp:sp modelId="{C3151848-E0E5-4BB4-8A1A-E57DB191C154}">
      <dsp:nvSpPr>
        <dsp:cNvPr id="0" name=""/>
        <dsp:cNvSpPr/>
      </dsp:nvSpPr>
      <dsp:spPr>
        <a:xfrm>
          <a:off x="3291839" y="3829278"/>
          <a:ext cx="4937760" cy="696132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" sz="2800" kern="1200" dirty="0"/>
            <a:t>Recycling nach Art</a:t>
          </a:r>
          <a:endParaRPr lang="el-GR" sz="2800" kern="1200" dirty="0"/>
        </a:p>
      </dsp:txBody>
      <dsp:txXfrm>
        <a:off x="3291839" y="3916295"/>
        <a:ext cx="4676711" cy="522099"/>
      </dsp:txXfrm>
    </dsp:sp>
    <dsp:sp modelId="{883AEB6E-2E70-4641-BEEC-808FA6D112EA}">
      <dsp:nvSpPr>
        <dsp:cNvPr id="0" name=""/>
        <dsp:cNvSpPr/>
      </dsp:nvSpPr>
      <dsp:spPr>
        <a:xfrm>
          <a:off x="0" y="3829278"/>
          <a:ext cx="3291840" cy="696132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1900" kern="1200" dirty="0"/>
            <a:t>Gefährliche Stoffe</a:t>
          </a:r>
          <a:endParaRPr lang="el-GR" sz="1900" kern="1200" dirty="0"/>
        </a:p>
      </dsp:txBody>
      <dsp:txXfrm>
        <a:off x="33982" y="3863260"/>
        <a:ext cx="3223876" cy="62816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1DF9B9-E3B9-4DAD-AF7B-AC771BD2873B}">
      <dsp:nvSpPr>
        <dsp:cNvPr id="0" name=""/>
        <dsp:cNvSpPr/>
      </dsp:nvSpPr>
      <dsp:spPr>
        <a:xfrm>
          <a:off x="0" y="0"/>
          <a:ext cx="8229600" cy="203668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0728C3-ABF9-4AAE-A588-A6E088F038A7}">
      <dsp:nvSpPr>
        <dsp:cNvPr id="0" name=""/>
        <dsp:cNvSpPr/>
      </dsp:nvSpPr>
      <dsp:spPr>
        <a:xfrm>
          <a:off x="246887" y="271557"/>
          <a:ext cx="2417445" cy="149356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9132FF4-19B6-4C58-BC34-670059DC0400}">
      <dsp:nvSpPr>
        <dsp:cNvPr id="0" name=""/>
        <dsp:cNvSpPr/>
      </dsp:nvSpPr>
      <dsp:spPr>
        <a:xfrm rot="10800000">
          <a:off x="246887" y="2036683"/>
          <a:ext cx="2417445" cy="248927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2100" kern="1200" dirty="0"/>
            <a:t>Eτήσια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2100" kern="1200" dirty="0"/>
            <a:t>Αιμοδοσία προσωπικού</a:t>
          </a:r>
        </a:p>
      </dsp:txBody>
      <dsp:txXfrm rot="10800000">
        <a:off x="321232" y="2036683"/>
        <a:ext cx="2268755" cy="2414934"/>
      </dsp:txXfrm>
    </dsp:sp>
    <dsp:sp modelId="{3CE0538A-C394-4AD8-8727-0F64E0A66E49}">
      <dsp:nvSpPr>
        <dsp:cNvPr id="0" name=""/>
        <dsp:cNvSpPr/>
      </dsp:nvSpPr>
      <dsp:spPr>
        <a:xfrm rot="10800000">
          <a:off x="2906077" y="271557"/>
          <a:ext cx="2417445" cy="149356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5000" b="-5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D8A07C2-0A21-4890-BD2B-25E1581EE4BB}">
      <dsp:nvSpPr>
        <dsp:cNvPr id="0" name=""/>
        <dsp:cNvSpPr/>
      </dsp:nvSpPr>
      <dsp:spPr>
        <a:xfrm rot="10800000">
          <a:off x="2906077" y="2036683"/>
          <a:ext cx="2417445" cy="248927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2100" kern="1200" dirty="0"/>
            <a:t>Καθαρισμός δάσους &amp; Δενδροφυτεύσεις</a:t>
          </a:r>
        </a:p>
      </dsp:txBody>
      <dsp:txXfrm rot="10800000">
        <a:off x="2980422" y="2036683"/>
        <a:ext cx="2268755" cy="2414934"/>
      </dsp:txXfrm>
    </dsp:sp>
    <dsp:sp modelId="{A76F2828-0807-41C0-A6E2-7CC3BD0D95F0}">
      <dsp:nvSpPr>
        <dsp:cNvPr id="0" name=""/>
        <dsp:cNvSpPr/>
      </dsp:nvSpPr>
      <dsp:spPr>
        <a:xfrm>
          <a:off x="5565267" y="271557"/>
          <a:ext cx="2417445" cy="149356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2656751-12E6-432C-9ED7-2E98FE307292}">
      <dsp:nvSpPr>
        <dsp:cNvPr id="0" name=""/>
        <dsp:cNvSpPr/>
      </dsp:nvSpPr>
      <dsp:spPr>
        <a:xfrm rot="10800000">
          <a:off x="5565267" y="2036683"/>
          <a:ext cx="2417445" cy="248927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2100" kern="1200" dirty="0"/>
            <a:t>Καθαρισμός παραλιών</a:t>
          </a:r>
        </a:p>
      </dsp:txBody>
      <dsp:txXfrm rot="10800000">
        <a:off x="5639612" y="2036683"/>
        <a:ext cx="2268755" cy="241493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1012B9-5B61-4AC0-A444-A5B8D5368A8C}">
      <dsp:nvSpPr>
        <dsp:cNvPr id="0" name=""/>
        <dsp:cNvSpPr/>
      </dsp:nvSpPr>
      <dsp:spPr>
        <a:xfrm>
          <a:off x="0" y="0"/>
          <a:ext cx="8229600" cy="14143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2200" kern="1200" dirty="0"/>
            <a:t>Συνεργασία Ομίλου </a:t>
          </a:r>
          <a:r>
            <a:rPr lang="de" sz="2200" kern="1200" dirty="0" err="1"/>
            <a:t>Lindos</a:t>
          </a:r>
          <a:r>
            <a:rPr lang="de" sz="2200" kern="1200" dirty="0"/>
            <a:t> </a:t>
          </a:r>
          <a:r>
            <a:rPr lang="de" sz="2200" kern="1200" dirty="0" err="1"/>
            <a:t>Hotels </a:t>
          </a:r>
          <a:r>
            <a:rPr lang="de" sz="2200" kern="1200" dirty="0"/>
            <a:t>und Hotels συμπολίτες μας που πάσχουν από καρκίνο.</a:t>
          </a:r>
        </a:p>
      </dsp:txBody>
      <dsp:txXfrm>
        <a:off x="1787356" y="0"/>
        <a:ext cx="6442243" cy="1414363"/>
      </dsp:txXfrm>
    </dsp:sp>
    <dsp:sp modelId="{EA54EBDC-518E-4B7A-8F67-30B50FF66D2A}">
      <dsp:nvSpPr>
        <dsp:cNvPr id="0" name=""/>
        <dsp:cNvSpPr/>
      </dsp:nvSpPr>
      <dsp:spPr>
        <a:xfrm>
          <a:off x="141436" y="141436"/>
          <a:ext cx="1645920" cy="113149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F6D08BB-2457-4393-A727-BF503286F932}">
      <dsp:nvSpPr>
        <dsp:cNvPr id="0" name=""/>
        <dsp:cNvSpPr/>
      </dsp:nvSpPr>
      <dsp:spPr>
        <a:xfrm>
          <a:off x="0" y="1555799"/>
          <a:ext cx="8229600" cy="14143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2200" kern="1200" dirty="0"/>
            <a:t>Weitere Informationen zu </a:t>
          </a:r>
          <a:r>
            <a:rPr lang="de" sz="2200" kern="1200" dirty="0" err="1"/>
            <a:t>Lindos </a:t>
          </a:r>
          <a:r>
            <a:rPr lang="de" sz="2200" kern="1200" dirty="0"/>
            <a:t>Hotels</a:t>
          </a:r>
        </a:p>
      </dsp:txBody>
      <dsp:txXfrm>
        <a:off x="1787356" y="1555799"/>
        <a:ext cx="6442243" cy="1414363"/>
      </dsp:txXfrm>
    </dsp:sp>
    <dsp:sp modelId="{5153FBA6-A187-418B-A739-C220AF690C11}">
      <dsp:nvSpPr>
        <dsp:cNvPr id="0" name=""/>
        <dsp:cNvSpPr/>
      </dsp:nvSpPr>
      <dsp:spPr>
        <a:xfrm rot="10800000">
          <a:off x="141436" y="1697236"/>
          <a:ext cx="1645920" cy="113149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FDB6CDC-7266-4543-8D7A-E423DA000CF9}">
      <dsp:nvSpPr>
        <dsp:cNvPr id="0" name=""/>
        <dsp:cNvSpPr/>
      </dsp:nvSpPr>
      <dsp:spPr>
        <a:xfrm>
          <a:off x="0" y="3111599"/>
          <a:ext cx="8229600" cy="14143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2200" kern="1200" dirty="0"/>
            <a:t>Συμμετοχή στο Welttourismustag</a:t>
          </a:r>
          <a:endParaRPr lang="el-GR" sz="2200" kern="1200" dirty="0"/>
        </a:p>
      </dsp:txBody>
      <dsp:txXfrm>
        <a:off x="1787356" y="3111599"/>
        <a:ext cx="6442243" cy="1414363"/>
      </dsp:txXfrm>
    </dsp:sp>
    <dsp:sp modelId="{45E3BAC0-6418-4618-A277-084FC6D2D6AE}">
      <dsp:nvSpPr>
        <dsp:cNvPr id="0" name=""/>
        <dsp:cNvSpPr/>
      </dsp:nvSpPr>
      <dsp:spPr>
        <a:xfrm>
          <a:off x="141436" y="3253035"/>
          <a:ext cx="1645920" cy="113149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5CA7E0-A782-4D54-8444-C83AA9D18F63}">
      <dsp:nvSpPr>
        <dsp:cNvPr id="0" name=""/>
        <dsp:cNvSpPr/>
      </dsp:nvSpPr>
      <dsp:spPr>
        <a:xfrm>
          <a:off x="1330" y="908"/>
          <a:ext cx="8226939" cy="21524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5700" kern="1200" dirty="0"/>
            <a:t>Neue Richtlinie für nachhaltige Beschaffung 2025</a:t>
          </a:r>
          <a:endParaRPr lang="el-GR" sz="5700" kern="1200" dirty="0"/>
        </a:p>
      </dsp:txBody>
      <dsp:txXfrm>
        <a:off x="64374" y="63952"/>
        <a:ext cx="8100851" cy="2026396"/>
      </dsp:txXfrm>
    </dsp:sp>
    <dsp:sp modelId="{E35E2122-784D-4972-91AE-2564585DDB57}">
      <dsp:nvSpPr>
        <dsp:cNvPr id="0" name=""/>
        <dsp:cNvSpPr/>
      </dsp:nvSpPr>
      <dsp:spPr>
        <a:xfrm>
          <a:off x="1330" y="2372570"/>
          <a:ext cx="1934840" cy="21524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2700" kern="1200" dirty="0"/>
            <a:t>ESG-Lieferantenkriterien</a:t>
          </a:r>
          <a:endParaRPr lang="el-GR" sz="2700" kern="1200" dirty="0"/>
        </a:p>
      </dsp:txBody>
      <dsp:txXfrm>
        <a:off x="58000" y="2429240"/>
        <a:ext cx="1821500" cy="2039144"/>
      </dsp:txXfrm>
    </dsp:sp>
    <dsp:sp modelId="{9FE3F696-A797-471C-9292-D4EC8A56DC7F}">
      <dsp:nvSpPr>
        <dsp:cNvPr id="0" name=""/>
        <dsp:cNvSpPr/>
      </dsp:nvSpPr>
      <dsp:spPr>
        <a:xfrm>
          <a:off x="2098696" y="2372570"/>
          <a:ext cx="1934840" cy="21524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2700" kern="1200" dirty="0"/>
            <a:t>Kriterien für nachhaltige Produkte</a:t>
          </a:r>
          <a:endParaRPr lang="el-GR" sz="2700" kern="1200" dirty="0"/>
        </a:p>
      </dsp:txBody>
      <dsp:txXfrm>
        <a:off x="2155366" y="2429240"/>
        <a:ext cx="1821500" cy="2039144"/>
      </dsp:txXfrm>
    </dsp:sp>
    <dsp:sp modelId="{283AE565-D98C-426A-996E-219C1B8999D6}">
      <dsp:nvSpPr>
        <dsp:cNvPr id="0" name=""/>
        <dsp:cNvSpPr/>
      </dsp:nvSpPr>
      <dsp:spPr>
        <a:xfrm>
          <a:off x="4196063" y="2372570"/>
          <a:ext cx="1934840" cy="21524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2700" kern="1200" dirty="0"/>
            <a:t>Kriterien für gefährliche Chemikalien</a:t>
          </a:r>
          <a:endParaRPr lang="el-GR" sz="2700" kern="1200" dirty="0"/>
        </a:p>
      </dsp:txBody>
      <dsp:txXfrm>
        <a:off x="4252733" y="2429240"/>
        <a:ext cx="1821500" cy="2039144"/>
      </dsp:txXfrm>
    </dsp:sp>
    <dsp:sp modelId="{A07990A4-977B-4771-917E-A5DC0CB79538}">
      <dsp:nvSpPr>
        <dsp:cNvPr id="0" name=""/>
        <dsp:cNvSpPr/>
      </dsp:nvSpPr>
      <dsp:spPr>
        <a:xfrm>
          <a:off x="6293429" y="2372570"/>
          <a:ext cx="1934840" cy="21524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2700" kern="1200" dirty="0"/>
            <a:t>Lokale Beschaffung</a:t>
          </a:r>
          <a:endParaRPr lang="el-GR" sz="2700" kern="1200" dirty="0"/>
        </a:p>
      </dsp:txBody>
      <dsp:txXfrm>
        <a:off x="6350099" y="2429240"/>
        <a:ext cx="1821500" cy="203914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7E3EBF-9B8A-4597-B6CE-A0479F0325D0}">
      <dsp:nvSpPr>
        <dsp:cNvPr id="0" name=""/>
        <dsp:cNvSpPr/>
      </dsp:nvSpPr>
      <dsp:spPr>
        <a:xfrm>
          <a:off x="1004" y="0"/>
          <a:ext cx="2611933" cy="45259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4600" kern="1200" dirty="0"/>
            <a:t>App</a:t>
          </a:r>
          <a:endParaRPr lang="el-GR" sz="4600" kern="1200" dirty="0"/>
        </a:p>
      </dsp:txBody>
      <dsp:txXfrm>
        <a:off x="1004" y="0"/>
        <a:ext cx="2611933" cy="1357788"/>
      </dsp:txXfrm>
    </dsp:sp>
    <dsp:sp modelId="{9C9DE0B0-8848-4E1C-9BD4-FE397F6DFF0E}">
      <dsp:nvSpPr>
        <dsp:cNvPr id="0" name=""/>
        <dsp:cNvSpPr/>
      </dsp:nvSpPr>
      <dsp:spPr>
        <a:xfrm>
          <a:off x="262197" y="1359114"/>
          <a:ext cx="2089546" cy="13646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2600" kern="1200" dirty="0" err="1"/>
            <a:t>Exklusiv</a:t>
          </a:r>
          <a:endParaRPr lang="el-GR" sz="2600" kern="1200" dirty="0"/>
        </a:p>
      </dsp:txBody>
      <dsp:txXfrm>
        <a:off x="302166" y="1399083"/>
        <a:ext cx="2009608" cy="1284701"/>
      </dsp:txXfrm>
    </dsp:sp>
    <dsp:sp modelId="{1FED8085-D96C-48B7-8C71-E9138AC06C26}">
      <dsp:nvSpPr>
        <dsp:cNvPr id="0" name=""/>
        <dsp:cNvSpPr/>
      </dsp:nvSpPr>
      <dsp:spPr>
        <a:xfrm>
          <a:off x="262197" y="2933699"/>
          <a:ext cx="2089546" cy="13646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2600" kern="1200" dirty="0" err="1"/>
            <a:t>WhatsApp- </a:t>
          </a:r>
          <a:r>
            <a:rPr lang="de" sz="2600" kern="1200" dirty="0"/>
            <a:t>Instant-Messaging</a:t>
          </a:r>
          <a:endParaRPr lang="el-GR" sz="2600" kern="1200" dirty="0"/>
        </a:p>
      </dsp:txBody>
      <dsp:txXfrm>
        <a:off x="302166" y="2973668"/>
        <a:ext cx="2009608" cy="1284701"/>
      </dsp:txXfrm>
    </dsp:sp>
    <dsp:sp modelId="{05C16A5C-6B7B-48AC-B74E-4DADD2B49979}">
      <dsp:nvSpPr>
        <dsp:cNvPr id="0" name=""/>
        <dsp:cNvSpPr/>
      </dsp:nvSpPr>
      <dsp:spPr>
        <a:xfrm>
          <a:off x="2808833" y="0"/>
          <a:ext cx="2611933" cy="45259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4600" kern="1200" dirty="0"/>
            <a:t>Persönlich</a:t>
          </a:r>
          <a:endParaRPr lang="el-GR" sz="4600" kern="1200" dirty="0"/>
        </a:p>
      </dsp:txBody>
      <dsp:txXfrm>
        <a:off x="2808833" y="0"/>
        <a:ext cx="2611933" cy="1357788"/>
      </dsp:txXfrm>
    </dsp:sp>
    <dsp:sp modelId="{A30F9AC3-1177-478B-9972-2814086CA7E1}">
      <dsp:nvSpPr>
        <dsp:cNvPr id="0" name=""/>
        <dsp:cNvSpPr/>
      </dsp:nvSpPr>
      <dsp:spPr>
        <a:xfrm>
          <a:off x="3070026" y="1359114"/>
          <a:ext cx="2089546" cy="13646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2600" kern="1200" dirty="0"/>
            <a:t>Rezeption</a:t>
          </a:r>
          <a:endParaRPr lang="el-GR" sz="2600" kern="1200" dirty="0"/>
        </a:p>
      </dsp:txBody>
      <dsp:txXfrm>
        <a:off x="3109995" y="1399083"/>
        <a:ext cx="2009608" cy="1284701"/>
      </dsp:txXfrm>
    </dsp:sp>
    <dsp:sp modelId="{907DE21B-8062-47AE-8657-15E090E86926}">
      <dsp:nvSpPr>
        <dsp:cNvPr id="0" name=""/>
        <dsp:cNvSpPr/>
      </dsp:nvSpPr>
      <dsp:spPr>
        <a:xfrm>
          <a:off x="3070026" y="2933699"/>
          <a:ext cx="2089546" cy="13646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2600" kern="1200" dirty="0"/>
            <a:t>Gästebetreuung</a:t>
          </a:r>
          <a:endParaRPr lang="el-GR" sz="2600" kern="1200" dirty="0"/>
        </a:p>
      </dsp:txBody>
      <dsp:txXfrm>
        <a:off x="3109995" y="2973668"/>
        <a:ext cx="2009608" cy="1284701"/>
      </dsp:txXfrm>
    </dsp:sp>
    <dsp:sp modelId="{C22C4285-A171-42C2-9269-15BEF14B8A77}">
      <dsp:nvSpPr>
        <dsp:cNvPr id="0" name=""/>
        <dsp:cNvSpPr/>
      </dsp:nvSpPr>
      <dsp:spPr>
        <a:xfrm>
          <a:off x="5616661" y="0"/>
          <a:ext cx="2611933" cy="45259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4600" kern="1200" dirty="0"/>
            <a:t>Fernsehen</a:t>
          </a:r>
          <a:endParaRPr lang="el-GR" sz="4600" kern="1200" dirty="0"/>
        </a:p>
      </dsp:txBody>
      <dsp:txXfrm>
        <a:off x="5616661" y="0"/>
        <a:ext cx="2611933" cy="1357788"/>
      </dsp:txXfrm>
    </dsp:sp>
    <dsp:sp modelId="{4B36E4AF-29F8-4F9F-8D71-EA678B389AE4}">
      <dsp:nvSpPr>
        <dsp:cNvPr id="0" name=""/>
        <dsp:cNvSpPr/>
      </dsp:nvSpPr>
      <dsp:spPr>
        <a:xfrm>
          <a:off x="5877855" y="1358175"/>
          <a:ext cx="2089546" cy="8891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2600" kern="1200" dirty="0"/>
            <a:t>Hotel-Infotafel</a:t>
          </a:r>
          <a:endParaRPr lang="el-GR" sz="2600" kern="1200" dirty="0"/>
        </a:p>
      </dsp:txBody>
      <dsp:txXfrm>
        <a:off x="5903898" y="1384218"/>
        <a:ext cx="2037460" cy="837084"/>
      </dsp:txXfrm>
    </dsp:sp>
    <dsp:sp modelId="{1C7C8A92-592E-4720-B2FD-49282C5CB9B3}">
      <dsp:nvSpPr>
        <dsp:cNvPr id="0" name=""/>
        <dsp:cNvSpPr/>
      </dsp:nvSpPr>
      <dsp:spPr>
        <a:xfrm>
          <a:off x="5877855" y="2384141"/>
          <a:ext cx="2089546" cy="8891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2600" kern="1200" dirty="0"/>
            <a:t>Infotafeln zu</a:t>
          </a:r>
          <a:endParaRPr lang="el-GR" sz="2600" kern="1200" dirty="0"/>
        </a:p>
      </dsp:txBody>
      <dsp:txXfrm>
        <a:off x="5903898" y="2410184"/>
        <a:ext cx="2037460" cy="837084"/>
      </dsp:txXfrm>
    </dsp:sp>
    <dsp:sp modelId="{BFBA3109-FF4A-4E90-9240-F684D8741A4D}">
      <dsp:nvSpPr>
        <dsp:cNvPr id="0" name=""/>
        <dsp:cNvSpPr/>
      </dsp:nvSpPr>
      <dsp:spPr>
        <a:xfrm>
          <a:off x="5877855" y="3410107"/>
          <a:ext cx="2089546" cy="8891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2600" kern="1200" dirty="0"/>
            <a:t>Öffentlich-rechtliches </a:t>
          </a:r>
          <a:r>
            <a:rPr lang="de" sz="2600" kern="1200" dirty="0" err="1"/>
            <a:t>Fernsehen</a:t>
          </a:r>
          <a:endParaRPr lang="el-GR" sz="2600" kern="1200" dirty="0"/>
        </a:p>
      </dsp:txBody>
      <dsp:txXfrm>
        <a:off x="5903898" y="3436150"/>
        <a:ext cx="2037460" cy="8370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031EB5-45CC-4846-BA25-F0DBC477541A}">
      <dsp:nvSpPr>
        <dsp:cNvPr id="0" name=""/>
        <dsp:cNvSpPr/>
      </dsp:nvSpPr>
      <dsp:spPr>
        <a:xfrm>
          <a:off x="1778200" y="-30071"/>
          <a:ext cx="4673199" cy="4673199"/>
        </a:xfrm>
        <a:prstGeom prst="circularArrow">
          <a:avLst>
            <a:gd name="adj1" fmla="val 5544"/>
            <a:gd name="adj2" fmla="val 330680"/>
            <a:gd name="adj3" fmla="val 14500440"/>
            <a:gd name="adj4" fmla="val 16959008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5C9A9BE-E830-4EE4-9ACA-E81D1A38F215}">
      <dsp:nvSpPr>
        <dsp:cNvPr id="0" name=""/>
        <dsp:cNvSpPr/>
      </dsp:nvSpPr>
      <dsp:spPr>
        <a:xfrm>
          <a:off x="3379440" y="1142"/>
          <a:ext cx="1470719" cy="73535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1200" kern="1200" dirty="0"/>
            <a:t>Unternehmensumweltpolitik</a:t>
          </a:r>
          <a:endParaRPr lang="el-GR" sz="1200" kern="1200" dirty="0"/>
        </a:p>
      </dsp:txBody>
      <dsp:txXfrm>
        <a:off x="3415337" y="37039"/>
        <a:ext cx="1398925" cy="663565"/>
      </dsp:txXfrm>
    </dsp:sp>
    <dsp:sp modelId="{D70BEA18-EDE1-4CEC-9E22-55F52D0A3109}">
      <dsp:nvSpPr>
        <dsp:cNvPr id="0" name=""/>
        <dsp:cNvSpPr/>
      </dsp:nvSpPr>
      <dsp:spPr>
        <a:xfrm>
          <a:off x="4937501" y="751465"/>
          <a:ext cx="1470719" cy="73535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1200" kern="1200" dirty="0"/>
            <a:t>Unternehmensrichtlinie zur Lebensmittelsicherheit</a:t>
          </a:r>
          <a:endParaRPr lang="el-GR" sz="1200" kern="1200" dirty="0"/>
        </a:p>
      </dsp:txBody>
      <dsp:txXfrm>
        <a:off x="4973398" y="787362"/>
        <a:ext cx="1398925" cy="663565"/>
      </dsp:txXfrm>
    </dsp:sp>
    <dsp:sp modelId="{F303EB79-9A4A-4191-A3C4-08209F0B486E}">
      <dsp:nvSpPr>
        <dsp:cNvPr id="0" name=""/>
        <dsp:cNvSpPr/>
      </dsp:nvSpPr>
      <dsp:spPr>
        <a:xfrm>
          <a:off x="5322311" y="2437425"/>
          <a:ext cx="1470719" cy="73535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1200" kern="1200" dirty="0"/>
            <a:t>Unternehmensarbeitsstandards </a:t>
          </a:r>
          <a:r>
            <a:rPr lang="de" sz="1200" kern="1200" dirty="0" err="1"/>
            <a:t>und </a:t>
          </a:r>
          <a:r>
            <a:rPr lang="de" sz="1200" kern="1200" dirty="0"/>
            <a:t>Menschenrechtspolitik</a:t>
          </a:r>
          <a:endParaRPr lang="el-GR" sz="1200" kern="1200" dirty="0"/>
        </a:p>
      </dsp:txBody>
      <dsp:txXfrm>
        <a:off x="5358208" y="2473322"/>
        <a:ext cx="1398925" cy="663565"/>
      </dsp:txXfrm>
    </dsp:sp>
    <dsp:sp modelId="{C35CCE29-4807-4E7D-90AD-C5137C3E7C64}">
      <dsp:nvSpPr>
        <dsp:cNvPr id="0" name=""/>
        <dsp:cNvSpPr/>
      </dsp:nvSpPr>
      <dsp:spPr>
        <a:xfrm>
          <a:off x="4244099" y="3789460"/>
          <a:ext cx="1470719" cy="73535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1200" kern="1200" dirty="0"/>
            <a:t>Unternehmensrichtlinie für Gesundheit und Sicherheit</a:t>
          </a:r>
          <a:endParaRPr lang="el-GR" sz="1200" kern="1200" dirty="0"/>
        </a:p>
      </dsp:txBody>
      <dsp:txXfrm>
        <a:off x="4279996" y="3825357"/>
        <a:ext cx="1398925" cy="663565"/>
      </dsp:txXfrm>
    </dsp:sp>
    <dsp:sp modelId="{8443EDB6-13BF-4CDC-9883-DAFFB819D872}">
      <dsp:nvSpPr>
        <dsp:cNvPr id="0" name=""/>
        <dsp:cNvSpPr/>
      </dsp:nvSpPr>
      <dsp:spPr>
        <a:xfrm>
          <a:off x="2514781" y="3789460"/>
          <a:ext cx="1470719" cy="735359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1200" kern="1200" dirty="0"/>
            <a:t>Unternehmenspolitik für die lokale Gemeinschaft</a:t>
          </a:r>
          <a:endParaRPr lang="el-GR" sz="1200" kern="1200" dirty="0"/>
        </a:p>
      </dsp:txBody>
      <dsp:txXfrm>
        <a:off x="2550678" y="3825357"/>
        <a:ext cx="1398925" cy="663565"/>
      </dsp:txXfrm>
    </dsp:sp>
    <dsp:sp modelId="{1931ECEA-8D51-4AA0-8D27-0A3AB5253679}">
      <dsp:nvSpPr>
        <dsp:cNvPr id="0" name=""/>
        <dsp:cNvSpPr/>
      </dsp:nvSpPr>
      <dsp:spPr>
        <a:xfrm>
          <a:off x="1436569" y="2437425"/>
          <a:ext cx="1470719" cy="73535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1200" kern="1200" dirty="0"/>
            <a:t>Unternehmensqualitätspolitik</a:t>
          </a:r>
          <a:endParaRPr lang="el-GR" sz="1200" kern="1200" dirty="0"/>
        </a:p>
      </dsp:txBody>
      <dsp:txXfrm>
        <a:off x="1472466" y="2473322"/>
        <a:ext cx="1398925" cy="663565"/>
      </dsp:txXfrm>
    </dsp:sp>
    <dsp:sp modelId="{D3C45BEC-2022-4AEC-9124-B68F516F1347}">
      <dsp:nvSpPr>
        <dsp:cNvPr id="0" name=""/>
        <dsp:cNvSpPr/>
      </dsp:nvSpPr>
      <dsp:spPr>
        <a:xfrm>
          <a:off x="1821378" y="751465"/>
          <a:ext cx="1470719" cy="73535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1200" kern="1200" dirty="0"/>
            <a:t>Unternehmensnachhaltigkeitspolitik</a:t>
          </a:r>
          <a:endParaRPr lang="el-GR" sz="1200" kern="1200" dirty="0"/>
        </a:p>
      </dsp:txBody>
      <dsp:txXfrm>
        <a:off x="1857275" y="787362"/>
        <a:ext cx="1398925" cy="6635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73B7EF-0014-40DE-9B8A-35B771157B66}">
      <dsp:nvSpPr>
        <dsp:cNvPr id="0" name=""/>
        <dsp:cNvSpPr/>
      </dsp:nvSpPr>
      <dsp:spPr>
        <a:xfrm>
          <a:off x="3461934" y="1978762"/>
          <a:ext cx="1305731" cy="130573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1100" b="1" kern="1200" dirty="0"/>
            <a:t>Umweltpolitik</a:t>
          </a:r>
          <a:br>
            <a:rPr lang="en-US" sz="1100" b="1" kern="1200" dirty="0"/>
          </a:br>
          <a:r>
            <a:rPr lang="de" sz="1100" b="1" kern="1200" dirty="0"/>
            <a:t>​</a:t>
          </a:r>
          <a:endParaRPr lang="el-GR" sz="1100" b="1" kern="1200" dirty="0"/>
        </a:p>
      </dsp:txBody>
      <dsp:txXfrm>
        <a:off x="3653154" y="2169982"/>
        <a:ext cx="923291" cy="923291"/>
      </dsp:txXfrm>
    </dsp:sp>
    <dsp:sp modelId="{9D367C19-8873-4F5F-AC28-C16AD5A3472A}">
      <dsp:nvSpPr>
        <dsp:cNvPr id="0" name=""/>
        <dsp:cNvSpPr/>
      </dsp:nvSpPr>
      <dsp:spPr>
        <a:xfrm rot="16200000">
          <a:off x="3787692" y="1637374"/>
          <a:ext cx="654215" cy="28559"/>
        </a:xfrm>
        <a:custGeom>
          <a:avLst/>
          <a:gdLst/>
          <a:ahLst/>
          <a:cxnLst/>
          <a:rect l="0" t="0" r="0" b="0"/>
          <a:pathLst>
            <a:path>
              <a:moveTo>
                <a:pt x="0" y="14279"/>
              </a:moveTo>
              <a:lnTo>
                <a:pt x="654215" y="14279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700" b="1" kern="1200"/>
        </a:p>
      </dsp:txBody>
      <dsp:txXfrm>
        <a:off x="4098444" y="1635299"/>
        <a:ext cx="32710" cy="32710"/>
      </dsp:txXfrm>
    </dsp:sp>
    <dsp:sp modelId="{7D5D687D-750D-48A4-B499-003D50F9B853}">
      <dsp:nvSpPr>
        <dsp:cNvPr id="0" name=""/>
        <dsp:cNvSpPr/>
      </dsp:nvSpPr>
      <dsp:spPr>
        <a:xfrm>
          <a:off x="3461934" y="18815"/>
          <a:ext cx="1305731" cy="130573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1100" b="1" kern="1200" dirty="0"/>
            <a:t>Nachhaltiges Hoteldesign</a:t>
          </a:r>
          <a:endParaRPr lang="el-GR" sz="1100" b="1" kern="1200" dirty="0"/>
        </a:p>
      </dsp:txBody>
      <dsp:txXfrm>
        <a:off x="3653154" y="210035"/>
        <a:ext cx="923291" cy="923291"/>
      </dsp:txXfrm>
    </dsp:sp>
    <dsp:sp modelId="{B58DBE86-E47C-4860-AD80-40FC49095213}">
      <dsp:nvSpPr>
        <dsp:cNvPr id="0" name=""/>
        <dsp:cNvSpPr/>
      </dsp:nvSpPr>
      <dsp:spPr>
        <a:xfrm rot="19285714">
          <a:off x="4553866" y="2006344"/>
          <a:ext cx="654215" cy="28559"/>
        </a:xfrm>
        <a:custGeom>
          <a:avLst/>
          <a:gdLst/>
          <a:ahLst/>
          <a:cxnLst/>
          <a:rect l="0" t="0" r="0" b="0"/>
          <a:pathLst>
            <a:path>
              <a:moveTo>
                <a:pt x="0" y="14279"/>
              </a:moveTo>
              <a:lnTo>
                <a:pt x="654215" y="14279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700" b="1" kern="1200"/>
        </a:p>
      </dsp:txBody>
      <dsp:txXfrm>
        <a:off x="4864618" y="2004269"/>
        <a:ext cx="32710" cy="32710"/>
      </dsp:txXfrm>
    </dsp:sp>
    <dsp:sp modelId="{F092F9B0-91EF-4437-B59F-FDC349730D39}">
      <dsp:nvSpPr>
        <dsp:cNvPr id="0" name=""/>
        <dsp:cNvSpPr/>
      </dsp:nvSpPr>
      <dsp:spPr>
        <a:xfrm>
          <a:off x="4994282" y="756755"/>
          <a:ext cx="1305731" cy="130573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1100" b="1" kern="1200" dirty="0"/>
            <a:t>Umweltmanagement</a:t>
          </a:r>
          <a:endParaRPr lang="el-GR" sz="1100" b="1" kern="1200" dirty="0"/>
        </a:p>
      </dsp:txBody>
      <dsp:txXfrm>
        <a:off x="5185502" y="947975"/>
        <a:ext cx="923291" cy="923291"/>
      </dsp:txXfrm>
    </dsp:sp>
    <dsp:sp modelId="{9249BD8A-8EF0-40C3-B559-D8467C589D52}">
      <dsp:nvSpPr>
        <dsp:cNvPr id="0" name=""/>
        <dsp:cNvSpPr/>
      </dsp:nvSpPr>
      <dsp:spPr>
        <a:xfrm rot="771429">
          <a:off x="4743095" y="2835412"/>
          <a:ext cx="654215" cy="28559"/>
        </a:xfrm>
        <a:custGeom>
          <a:avLst/>
          <a:gdLst/>
          <a:ahLst/>
          <a:cxnLst/>
          <a:rect l="0" t="0" r="0" b="0"/>
          <a:pathLst>
            <a:path>
              <a:moveTo>
                <a:pt x="0" y="14279"/>
              </a:moveTo>
              <a:lnTo>
                <a:pt x="654215" y="14279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700" b="1" kern="1200"/>
        </a:p>
      </dsp:txBody>
      <dsp:txXfrm>
        <a:off x="5053847" y="2833337"/>
        <a:ext cx="32710" cy="32710"/>
      </dsp:txXfrm>
    </dsp:sp>
    <dsp:sp modelId="{220905DF-26BE-4572-A864-CC7E3D3F4CD3}">
      <dsp:nvSpPr>
        <dsp:cNvPr id="0" name=""/>
        <dsp:cNvSpPr/>
      </dsp:nvSpPr>
      <dsp:spPr>
        <a:xfrm>
          <a:off x="5372740" y="2414891"/>
          <a:ext cx="1305731" cy="130573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1100" b="1" kern="1200" dirty="0"/>
            <a:t>Umweltschutz</a:t>
          </a:r>
          <a:endParaRPr lang="el-GR" sz="1100" b="1" kern="1200" dirty="0"/>
        </a:p>
      </dsp:txBody>
      <dsp:txXfrm>
        <a:off x="5563960" y="2606111"/>
        <a:ext cx="923291" cy="923291"/>
      </dsp:txXfrm>
    </dsp:sp>
    <dsp:sp modelId="{3B5D53E9-AAE3-4AC0-B172-40B8DBA45699}">
      <dsp:nvSpPr>
        <dsp:cNvPr id="0" name=""/>
        <dsp:cNvSpPr/>
      </dsp:nvSpPr>
      <dsp:spPr>
        <a:xfrm rot="3857143">
          <a:off x="4212886" y="3500273"/>
          <a:ext cx="654215" cy="28559"/>
        </a:xfrm>
        <a:custGeom>
          <a:avLst/>
          <a:gdLst/>
          <a:ahLst/>
          <a:cxnLst/>
          <a:rect l="0" t="0" r="0" b="0"/>
          <a:pathLst>
            <a:path>
              <a:moveTo>
                <a:pt x="0" y="14279"/>
              </a:moveTo>
              <a:lnTo>
                <a:pt x="654215" y="14279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700" b="1" kern="1200"/>
        </a:p>
      </dsp:txBody>
      <dsp:txXfrm>
        <a:off x="4523639" y="3498197"/>
        <a:ext cx="32710" cy="32710"/>
      </dsp:txXfrm>
    </dsp:sp>
    <dsp:sp modelId="{579A8270-1493-4A28-98E1-6EACC0FDE0A6}">
      <dsp:nvSpPr>
        <dsp:cNvPr id="0" name=""/>
        <dsp:cNvSpPr/>
      </dsp:nvSpPr>
      <dsp:spPr>
        <a:xfrm>
          <a:off x="4312323" y="3744613"/>
          <a:ext cx="1305731" cy="130573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1100" b="1" kern="1200" dirty="0"/>
            <a:t>Wassermanagement</a:t>
          </a:r>
          <a:endParaRPr lang="el-GR" sz="1100" b="1" kern="1200" dirty="0"/>
        </a:p>
      </dsp:txBody>
      <dsp:txXfrm>
        <a:off x="4503543" y="3935833"/>
        <a:ext cx="923291" cy="923291"/>
      </dsp:txXfrm>
    </dsp:sp>
    <dsp:sp modelId="{7888A230-0C7F-4E61-BC3E-9E5E26C95775}">
      <dsp:nvSpPr>
        <dsp:cNvPr id="0" name=""/>
        <dsp:cNvSpPr/>
      </dsp:nvSpPr>
      <dsp:spPr>
        <a:xfrm rot="6942857">
          <a:off x="3362497" y="3500273"/>
          <a:ext cx="654215" cy="28559"/>
        </a:xfrm>
        <a:custGeom>
          <a:avLst/>
          <a:gdLst/>
          <a:ahLst/>
          <a:cxnLst/>
          <a:rect l="0" t="0" r="0" b="0"/>
          <a:pathLst>
            <a:path>
              <a:moveTo>
                <a:pt x="0" y="14279"/>
              </a:moveTo>
              <a:lnTo>
                <a:pt x="654215" y="14279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700" b="1" kern="1200"/>
        </a:p>
      </dsp:txBody>
      <dsp:txXfrm rot="10800000">
        <a:off x="3673250" y="3498197"/>
        <a:ext cx="32710" cy="32710"/>
      </dsp:txXfrm>
    </dsp:sp>
    <dsp:sp modelId="{1AB1C9CC-E673-4E90-A745-0FB7B1B3FE0E}">
      <dsp:nvSpPr>
        <dsp:cNvPr id="0" name=""/>
        <dsp:cNvSpPr/>
      </dsp:nvSpPr>
      <dsp:spPr>
        <a:xfrm>
          <a:off x="2611545" y="3744613"/>
          <a:ext cx="1305731" cy="130573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1100" b="1" kern="1200" dirty="0"/>
            <a:t>Energiemanagement</a:t>
          </a:r>
          <a:endParaRPr lang="el-GR" sz="1100" b="1" kern="1200" dirty="0"/>
        </a:p>
      </dsp:txBody>
      <dsp:txXfrm>
        <a:off x="2802765" y="3935833"/>
        <a:ext cx="923291" cy="923291"/>
      </dsp:txXfrm>
    </dsp:sp>
    <dsp:sp modelId="{80EA3372-0D86-419C-9C48-AA77771C2ECE}">
      <dsp:nvSpPr>
        <dsp:cNvPr id="0" name=""/>
        <dsp:cNvSpPr/>
      </dsp:nvSpPr>
      <dsp:spPr>
        <a:xfrm rot="10028571">
          <a:off x="2832289" y="2835412"/>
          <a:ext cx="654215" cy="28559"/>
        </a:xfrm>
        <a:custGeom>
          <a:avLst/>
          <a:gdLst/>
          <a:ahLst/>
          <a:cxnLst/>
          <a:rect l="0" t="0" r="0" b="0"/>
          <a:pathLst>
            <a:path>
              <a:moveTo>
                <a:pt x="0" y="14279"/>
              </a:moveTo>
              <a:lnTo>
                <a:pt x="654215" y="14279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700" b="1" kern="1200"/>
        </a:p>
      </dsp:txBody>
      <dsp:txXfrm rot="10800000">
        <a:off x="3143041" y="2833337"/>
        <a:ext cx="32710" cy="32710"/>
      </dsp:txXfrm>
    </dsp:sp>
    <dsp:sp modelId="{11824911-BB53-4EB0-B958-8513854E432F}">
      <dsp:nvSpPr>
        <dsp:cNvPr id="0" name=""/>
        <dsp:cNvSpPr/>
      </dsp:nvSpPr>
      <dsp:spPr>
        <a:xfrm>
          <a:off x="1551127" y="2414891"/>
          <a:ext cx="1305731" cy="130573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1100" b="1" kern="1200"/>
            <a:t>Abfallvermeidung und Recycling</a:t>
          </a:r>
          <a:endParaRPr lang="el-GR" sz="1100" b="1" kern="1200" dirty="0"/>
        </a:p>
      </dsp:txBody>
      <dsp:txXfrm>
        <a:off x="1742347" y="2606111"/>
        <a:ext cx="923291" cy="923291"/>
      </dsp:txXfrm>
    </dsp:sp>
    <dsp:sp modelId="{73FBBA54-090A-42F7-8112-91B8AAD73F2F}">
      <dsp:nvSpPr>
        <dsp:cNvPr id="0" name=""/>
        <dsp:cNvSpPr/>
      </dsp:nvSpPr>
      <dsp:spPr>
        <a:xfrm rot="13114286">
          <a:off x="3021518" y="2006344"/>
          <a:ext cx="654215" cy="28559"/>
        </a:xfrm>
        <a:custGeom>
          <a:avLst/>
          <a:gdLst/>
          <a:ahLst/>
          <a:cxnLst/>
          <a:rect l="0" t="0" r="0" b="0"/>
          <a:pathLst>
            <a:path>
              <a:moveTo>
                <a:pt x="0" y="14279"/>
              </a:moveTo>
              <a:lnTo>
                <a:pt x="654215" y="14279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700" b="1" kern="1200"/>
        </a:p>
      </dsp:txBody>
      <dsp:txXfrm rot="10800000">
        <a:off x="3332270" y="2004269"/>
        <a:ext cx="32710" cy="32710"/>
      </dsp:txXfrm>
    </dsp:sp>
    <dsp:sp modelId="{F564D02C-8696-4A38-BABE-0CF006051208}">
      <dsp:nvSpPr>
        <dsp:cNvPr id="0" name=""/>
        <dsp:cNvSpPr/>
      </dsp:nvSpPr>
      <dsp:spPr>
        <a:xfrm>
          <a:off x="1929586" y="756755"/>
          <a:ext cx="1305731" cy="130573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1100" b="1" kern="1200" dirty="0"/>
            <a:t>Zusammenarbeit mit Kunden</a:t>
          </a:r>
          <a:endParaRPr lang="el-GR" sz="1100" b="1" kern="1200" dirty="0"/>
        </a:p>
      </dsp:txBody>
      <dsp:txXfrm>
        <a:off x="2120806" y="947975"/>
        <a:ext cx="923291" cy="9232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A87290-A40B-4F01-B25A-810EEC96DB08}">
      <dsp:nvSpPr>
        <dsp:cNvPr id="0" name=""/>
        <dsp:cNvSpPr/>
      </dsp:nvSpPr>
      <dsp:spPr>
        <a:xfrm>
          <a:off x="1851818" y="0"/>
          <a:ext cx="4525963" cy="4525963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1E43617-56FE-4C7F-8E6E-CE2D9FA7AD7C}">
      <dsp:nvSpPr>
        <dsp:cNvPr id="0" name=""/>
        <dsp:cNvSpPr/>
      </dsp:nvSpPr>
      <dsp:spPr>
        <a:xfrm>
          <a:off x="2146006" y="294187"/>
          <a:ext cx="1810385" cy="181038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2100" kern="1200" dirty="0"/>
            <a:t>Alle gesetzlichen und behördlichen Anforderungen erfüllen</a:t>
          </a:r>
          <a:endParaRPr lang="el-GR" sz="2100" kern="1200" dirty="0"/>
        </a:p>
      </dsp:txBody>
      <dsp:txXfrm>
        <a:off x="2234382" y="382563"/>
        <a:ext cx="1633633" cy="1633633"/>
      </dsp:txXfrm>
    </dsp:sp>
    <dsp:sp modelId="{BA62A452-2F58-4A5A-8BC1-7FE6E6118ED7}">
      <dsp:nvSpPr>
        <dsp:cNvPr id="0" name=""/>
        <dsp:cNvSpPr/>
      </dsp:nvSpPr>
      <dsp:spPr>
        <a:xfrm>
          <a:off x="4273208" y="294187"/>
          <a:ext cx="1810385" cy="181038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2100" kern="1200" dirty="0"/>
            <a:t>Qualitäts- und Lebensmittelsicherheitsrichtlinien kontinuierlich überprüfen</a:t>
          </a:r>
          <a:endParaRPr lang="el-GR" sz="2100" kern="1200" dirty="0"/>
        </a:p>
      </dsp:txBody>
      <dsp:txXfrm>
        <a:off x="4361584" y="382563"/>
        <a:ext cx="1633633" cy="1633633"/>
      </dsp:txXfrm>
    </dsp:sp>
    <dsp:sp modelId="{D39FC887-6E70-4407-9581-20246228C6FF}">
      <dsp:nvSpPr>
        <dsp:cNvPr id="0" name=""/>
        <dsp:cNvSpPr/>
      </dsp:nvSpPr>
      <dsp:spPr>
        <a:xfrm>
          <a:off x="2146006" y="2421390"/>
          <a:ext cx="1810385" cy="181038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2100" kern="1200" dirty="0"/>
            <a:t>Eine Risikobewertungsmethodik anwenden</a:t>
          </a:r>
          <a:endParaRPr lang="el-GR" sz="2100" kern="1200" dirty="0"/>
        </a:p>
      </dsp:txBody>
      <dsp:txXfrm>
        <a:off x="2234382" y="2509766"/>
        <a:ext cx="1633633" cy="1633633"/>
      </dsp:txXfrm>
    </dsp:sp>
    <dsp:sp modelId="{1271C68B-D074-4AA6-968B-ADFA8181C37C}">
      <dsp:nvSpPr>
        <dsp:cNvPr id="0" name=""/>
        <dsp:cNvSpPr/>
      </dsp:nvSpPr>
      <dsp:spPr>
        <a:xfrm>
          <a:off x="4273208" y="2421390"/>
          <a:ext cx="1810385" cy="181038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2100" kern="1200" dirty="0"/>
            <a:t>Häufige interne und externe Prüfungen</a:t>
          </a:r>
          <a:endParaRPr lang="el-GR" sz="2100" kern="1200" dirty="0"/>
        </a:p>
      </dsp:txBody>
      <dsp:txXfrm>
        <a:off x="4361584" y="2509766"/>
        <a:ext cx="1633633" cy="16336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63E4AB-250B-49E1-88F1-6474862E8030}">
      <dsp:nvSpPr>
        <dsp:cNvPr id="0" name=""/>
        <dsp:cNvSpPr/>
      </dsp:nvSpPr>
      <dsp:spPr>
        <a:xfrm>
          <a:off x="4420" y="0"/>
          <a:ext cx="1551086" cy="4525963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1700" kern="1200" dirty="0"/>
            <a:t>Arbeitsschutz</a:t>
          </a:r>
          <a:endParaRPr lang="el-GR" sz="1700" kern="1200" dirty="0"/>
        </a:p>
      </dsp:txBody>
      <dsp:txXfrm>
        <a:off x="4420" y="0"/>
        <a:ext cx="1551086" cy="1357788"/>
      </dsp:txXfrm>
    </dsp:sp>
    <dsp:sp modelId="{906AC93F-C508-4ECA-B908-9519BA8C3507}">
      <dsp:nvSpPr>
        <dsp:cNvPr id="0" name=""/>
        <dsp:cNvSpPr/>
      </dsp:nvSpPr>
      <dsp:spPr>
        <a:xfrm>
          <a:off x="159528" y="1359114"/>
          <a:ext cx="1240869" cy="13646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1300" kern="1200" dirty="0"/>
            <a:t>Die Gesundheits- und Sicherheitsrisiken kontinuierlich identifizieren, bewerten und überprüfen</a:t>
          </a:r>
          <a:endParaRPr lang="el-GR" sz="1300" kern="1200" dirty="0"/>
        </a:p>
      </dsp:txBody>
      <dsp:txXfrm>
        <a:off x="195872" y="1395458"/>
        <a:ext cx="1168181" cy="1291951"/>
      </dsp:txXfrm>
    </dsp:sp>
    <dsp:sp modelId="{E7301228-23CE-4DA6-AF4A-89C41C97E123}">
      <dsp:nvSpPr>
        <dsp:cNvPr id="0" name=""/>
        <dsp:cNvSpPr/>
      </dsp:nvSpPr>
      <dsp:spPr>
        <a:xfrm>
          <a:off x="159528" y="2933699"/>
          <a:ext cx="1240869" cy="13646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1300" kern="1200" dirty="0"/>
            <a:t>Gesundheits- und Sicherheitsziele festlegen und überprüfen</a:t>
          </a:r>
          <a:endParaRPr lang="el-GR" sz="1300" kern="1200" dirty="0"/>
        </a:p>
      </dsp:txBody>
      <dsp:txXfrm>
        <a:off x="195872" y="2970043"/>
        <a:ext cx="1168181" cy="1291951"/>
      </dsp:txXfrm>
    </dsp:sp>
    <dsp:sp modelId="{A1EA9981-D1B1-4807-A264-2520BE672498}">
      <dsp:nvSpPr>
        <dsp:cNvPr id="0" name=""/>
        <dsp:cNvSpPr/>
      </dsp:nvSpPr>
      <dsp:spPr>
        <a:xfrm>
          <a:off x="1671838" y="0"/>
          <a:ext cx="1551086" cy="4525963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1700" kern="1200" dirty="0"/>
            <a:t>Gebäudesicherheit</a:t>
          </a:r>
          <a:endParaRPr lang="el-GR" sz="1700" kern="1200" dirty="0"/>
        </a:p>
      </dsp:txBody>
      <dsp:txXfrm>
        <a:off x="1671838" y="0"/>
        <a:ext cx="1551086" cy="1357788"/>
      </dsp:txXfrm>
    </dsp:sp>
    <dsp:sp modelId="{0C86F739-AA6A-43B7-8F68-CB7B17A34855}">
      <dsp:nvSpPr>
        <dsp:cNvPr id="0" name=""/>
        <dsp:cNvSpPr/>
      </dsp:nvSpPr>
      <dsp:spPr>
        <a:xfrm>
          <a:off x="1826947" y="1359114"/>
          <a:ext cx="1240869" cy="13646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1300" kern="1200" dirty="0"/>
            <a:t>Hotels sind so konzipiert, dass sie die strengsten Sicherheitsregeln einhalten.</a:t>
          </a:r>
          <a:endParaRPr lang="el-GR" sz="1300" kern="1200" dirty="0"/>
        </a:p>
      </dsp:txBody>
      <dsp:txXfrm>
        <a:off x="1863291" y="1395458"/>
        <a:ext cx="1168181" cy="1291951"/>
      </dsp:txXfrm>
    </dsp:sp>
    <dsp:sp modelId="{AFD7E8B1-ADCE-4F2F-8426-547E97C1DF0F}">
      <dsp:nvSpPr>
        <dsp:cNvPr id="0" name=""/>
        <dsp:cNvSpPr/>
      </dsp:nvSpPr>
      <dsp:spPr>
        <a:xfrm>
          <a:off x="1826947" y="2933699"/>
          <a:ext cx="1240869" cy="13646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1300" kern="1200" dirty="0"/>
            <a:t>regelmäßige und fortlaufende Wartungsverfahren</a:t>
          </a:r>
          <a:endParaRPr lang="el-GR" sz="1300" kern="1200" dirty="0"/>
        </a:p>
      </dsp:txBody>
      <dsp:txXfrm>
        <a:off x="1863291" y="2970043"/>
        <a:ext cx="1168181" cy="1291951"/>
      </dsp:txXfrm>
    </dsp:sp>
    <dsp:sp modelId="{453C6ABE-4D80-4721-867C-12B884DBA1E1}">
      <dsp:nvSpPr>
        <dsp:cNvPr id="0" name=""/>
        <dsp:cNvSpPr/>
      </dsp:nvSpPr>
      <dsp:spPr>
        <a:xfrm>
          <a:off x="3339256" y="0"/>
          <a:ext cx="1551086" cy="4525963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1700" kern="1200" dirty="0"/>
            <a:t>Brandschutz</a:t>
          </a:r>
          <a:endParaRPr lang="el-GR" sz="1700" kern="1200" dirty="0"/>
        </a:p>
      </dsp:txBody>
      <dsp:txXfrm>
        <a:off x="3339256" y="0"/>
        <a:ext cx="1551086" cy="1357788"/>
      </dsp:txXfrm>
    </dsp:sp>
    <dsp:sp modelId="{A6F0C6C9-B7E2-4C75-A6F1-B4E73DA2C09B}">
      <dsp:nvSpPr>
        <dsp:cNvPr id="0" name=""/>
        <dsp:cNvSpPr/>
      </dsp:nvSpPr>
      <dsp:spPr>
        <a:xfrm>
          <a:off x="3494365" y="1358175"/>
          <a:ext cx="1240869" cy="8891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1300" kern="1200" dirty="0"/>
            <a:t>Solide Bauweise</a:t>
          </a:r>
          <a:endParaRPr lang="el-GR" sz="1300" kern="1200" dirty="0"/>
        </a:p>
      </dsp:txBody>
      <dsp:txXfrm>
        <a:off x="3520408" y="1384218"/>
        <a:ext cx="1188783" cy="837084"/>
      </dsp:txXfrm>
    </dsp:sp>
    <dsp:sp modelId="{0C8EC688-76C2-4822-BA35-719A1EB4D987}">
      <dsp:nvSpPr>
        <dsp:cNvPr id="0" name=""/>
        <dsp:cNvSpPr/>
      </dsp:nvSpPr>
      <dsp:spPr>
        <a:xfrm>
          <a:off x="3494365" y="2384141"/>
          <a:ext cx="1240869" cy="8891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1300" kern="1200" dirty="0"/>
            <a:t>Regelmäßige Wartung der Feuerlöschausrüstung</a:t>
          </a:r>
          <a:endParaRPr lang="el-GR" sz="1300" kern="1200" dirty="0"/>
        </a:p>
      </dsp:txBody>
      <dsp:txXfrm>
        <a:off x="3520408" y="2410184"/>
        <a:ext cx="1188783" cy="837084"/>
      </dsp:txXfrm>
    </dsp:sp>
    <dsp:sp modelId="{9E5B6E78-A9F6-400F-AD15-91955DC6CC5C}">
      <dsp:nvSpPr>
        <dsp:cNvPr id="0" name=""/>
        <dsp:cNvSpPr/>
      </dsp:nvSpPr>
      <dsp:spPr>
        <a:xfrm>
          <a:off x="3494365" y="3410107"/>
          <a:ext cx="1240869" cy="8891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1300" kern="1200" dirty="0"/>
            <a:t>Regelmäßige Feueralarmübungen</a:t>
          </a:r>
          <a:endParaRPr lang="el-GR" sz="1300" kern="1200" dirty="0"/>
        </a:p>
      </dsp:txBody>
      <dsp:txXfrm>
        <a:off x="3520408" y="3436150"/>
        <a:ext cx="1188783" cy="837084"/>
      </dsp:txXfrm>
    </dsp:sp>
    <dsp:sp modelId="{FFCB2108-10AE-4CC2-8F2E-619DE004C6E1}">
      <dsp:nvSpPr>
        <dsp:cNvPr id="0" name=""/>
        <dsp:cNvSpPr/>
      </dsp:nvSpPr>
      <dsp:spPr>
        <a:xfrm>
          <a:off x="5006674" y="0"/>
          <a:ext cx="1551086" cy="4525963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1700" kern="1200" dirty="0"/>
            <a:t>Wassersicherheit</a:t>
          </a:r>
          <a:endParaRPr lang="el-GR" sz="1700" kern="1200" dirty="0"/>
        </a:p>
      </dsp:txBody>
      <dsp:txXfrm>
        <a:off x="5006674" y="0"/>
        <a:ext cx="1551086" cy="1357788"/>
      </dsp:txXfrm>
    </dsp:sp>
    <dsp:sp modelId="{479F281C-7636-4DFE-A3E3-7459F48F9298}">
      <dsp:nvSpPr>
        <dsp:cNvPr id="0" name=""/>
        <dsp:cNvSpPr/>
      </dsp:nvSpPr>
      <dsp:spPr>
        <a:xfrm>
          <a:off x="5161783" y="1358175"/>
          <a:ext cx="1240869" cy="8891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1300" kern="1200" dirty="0"/>
            <a:t>Legionellen-Präventionsmaßnahmen</a:t>
          </a:r>
          <a:endParaRPr lang="el-GR" sz="1300" kern="1200" dirty="0"/>
        </a:p>
      </dsp:txBody>
      <dsp:txXfrm>
        <a:off x="5187826" y="1384218"/>
        <a:ext cx="1188783" cy="837084"/>
      </dsp:txXfrm>
    </dsp:sp>
    <dsp:sp modelId="{DD39E6A6-DBB7-4CCF-8031-E1741AF594C0}">
      <dsp:nvSpPr>
        <dsp:cNvPr id="0" name=""/>
        <dsp:cNvSpPr/>
      </dsp:nvSpPr>
      <dsp:spPr>
        <a:xfrm>
          <a:off x="5161783" y="2384141"/>
          <a:ext cx="1240869" cy="8891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1300" kern="1200" dirty="0"/>
            <a:t>Integriertes Wassermanagement</a:t>
          </a:r>
          <a:endParaRPr lang="el-GR" sz="1300" kern="1200" dirty="0"/>
        </a:p>
      </dsp:txBody>
      <dsp:txXfrm>
        <a:off x="5187826" y="2410184"/>
        <a:ext cx="1188783" cy="837084"/>
      </dsp:txXfrm>
    </dsp:sp>
    <dsp:sp modelId="{415FDA1E-36C7-4CBA-8221-3C10B9D92BEE}">
      <dsp:nvSpPr>
        <dsp:cNvPr id="0" name=""/>
        <dsp:cNvSpPr/>
      </dsp:nvSpPr>
      <dsp:spPr>
        <a:xfrm>
          <a:off x="5161783" y="3410107"/>
          <a:ext cx="1240869" cy="8891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1300" kern="1200" dirty="0"/>
            <a:t>Sicherheit im Schwimmbad</a:t>
          </a:r>
          <a:endParaRPr lang="el-GR" sz="1300" kern="1200" dirty="0"/>
        </a:p>
      </dsp:txBody>
      <dsp:txXfrm>
        <a:off x="5187826" y="3436150"/>
        <a:ext cx="1188783" cy="837084"/>
      </dsp:txXfrm>
    </dsp:sp>
    <dsp:sp modelId="{BDA90195-3016-46A8-AF5B-A3501A930F6E}">
      <dsp:nvSpPr>
        <dsp:cNvPr id="0" name=""/>
        <dsp:cNvSpPr/>
      </dsp:nvSpPr>
      <dsp:spPr>
        <a:xfrm>
          <a:off x="6674093" y="0"/>
          <a:ext cx="1551086" cy="4525963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1700" kern="1200" dirty="0"/>
            <a:t>Sicherheitsmaßnahmen gegen Infektionskrankheiten (COVID-19)</a:t>
          </a:r>
          <a:endParaRPr lang="el-GR" sz="1700" kern="1200" dirty="0"/>
        </a:p>
      </dsp:txBody>
      <dsp:txXfrm>
        <a:off x="6674093" y="0"/>
        <a:ext cx="1551086" cy="1357788"/>
      </dsp:txXfrm>
    </dsp:sp>
    <dsp:sp modelId="{302DBC63-D0E1-4A33-8444-0C67533CD38E}">
      <dsp:nvSpPr>
        <dsp:cNvPr id="0" name=""/>
        <dsp:cNvSpPr/>
      </dsp:nvSpPr>
      <dsp:spPr>
        <a:xfrm>
          <a:off x="6829201" y="1359114"/>
          <a:ext cx="1240869" cy="13646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1300" kern="1200" dirty="0"/>
            <a:t>Umsetzung von „Gesundheit zuerst“</a:t>
          </a:r>
          <a:endParaRPr lang="el-GR" sz="1300" kern="1200" dirty="0"/>
        </a:p>
      </dsp:txBody>
      <dsp:txXfrm>
        <a:off x="6865545" y="1395458"/>
        <a:ext cx="1168181" cy="1291951"/>
      </dsp:txXfrm>
    </dsp:sp>
    <dsp:sp modelId="{BF07EEA9-D5CD-4090-A6FE-CD38885ABB3E}">
      <dsp:nvSpPr>
        <dsp:cNvPr id="0" name=""/>
        <dsp:cNvSpPr/>
      </dsp:nvSpPr>
      <dsp:spPr>
        <a:xfrm>
          <a:off x="6829201" y="2933699"/>
          <a:ext cx="1240869" cy="13646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1300" kern="1200" dirty="0"/>
            <a:t>Einhaltung der </a:t>
          </a:r>
          <a:r>
            <a:rPr lang="de" sz="1300" kern="1200" dirty="0" err="1"/>
            <a:t>PosiCheck-Richtlinien</a:t>
          </a:r>
          <a:r>
            <a:rPr lang="de" sz="1300" kern="1200" dirty="0"/>
            <a:t>  </a:t>
          </a:r>
          <a:endParaRPr lang="el-GR" sz="1300" kern="1200" dirty="0"/>
        </a:p>
      </dsp:txBody>
      <dsp:txXfrm>
        <a:off x="6865545" y="2970043"/>
        <a:ext cx="1168181" cy="129195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91BE60-2C51-4118-88BA-ECDCD7A998F8}">
      <dsp:nvSpPr>
        <dsp:cNvPr id="0" name=""/>
        <dsp:cNvSpPr/>
      </dsp:nvSpPr>
      <dsp:spPr>
        <a:xfrm rot="5400000">
          <a:off x="3649725" y="110628"/>
          <a:ext cx="1676548" cy="145859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1200" kern="1200" dirty="0"/>
            <a:t>Wir schätzen unsere Mitarbeiter.</a:t>
          </a:r>
          <a:endParaRPr lang="el-GR" sz="1200" kern="1200" dirty="0"/>
        </a:p>
      </dsp:txBody>
      <dsp:txXfrm rot="-5400000">
        <a:off x="3985998" y="262915"/>
        <a:ext cx="1004001" cy="1154024"/>
      </dsp:txXfrm>
    </dsp:sp>
    <dsp:sp modelId="{898B4A60-9877-4DCE-A19F-40D47581BAC5}">
      <dsp:nvSpPr>
        <dsp:cNvPr id="0" name=""/>
        <dsp:cNvSpPr/>
      </dsp:nvSpPr>
      <dsp:spPr>
        <a:xfrm>
          <a:off x="5261559" y="336962"/>
          <a:ext cx="1871028" cy="1005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1200" kern="1200" dirty="0"/>
            <a:t>Wir nehmen die Personalentwicklung ernst</a:t>
          </a:r>
          <a:endParaRPr lang="el-GR" sz="1200" kern="1200" dirty="0"/>
        </a:p>
      </dsp:txBody>
      <dsp:txXfrm>
        <a:off x="5261559" y="336962"/>
        <a:ext cx="1871028" cy="1005929"/>
      </dsp:txXfrm>
    </dsp:sp>
    <dsp:sp modelId="{5DF64BF4-6F0C-4D10-B827-24FA40AFFE4B}">
      <dsp:nvSpPr>
        <dsp:cNvPr id="0" name=""/>
        <dsp:cNvSpPr/>
      </dsp:nvSpPr>
      <dsp:spPr>
        <a:xfrm rot="5400000">
          <a:off x="2074440" y="110628"/>
          <a:ext cx="1676548" cy="145859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3600" kern="1200"/>
        </a:p>
      </dsp:txBody>
      <dsp:txXfrm rot="-5400000">
        <a:off x="2410713" y="262915"/>
        <a:ext cx="1004001" cy="1154024"/>
      </dsp:txXfrm>
    </dsp:sp>
    <dsp:sp modelId="{930EEFDA-2353-421A-9654-0FDA6811E893}">
      <dsp:nvSpPr>
        <dsp:cNvPr id="0" name=""/>
        <dsp:cNvSpPr/>
      </dsp:nvSpPr>
      <dsp:spPr>
        <a:xfrm rot="5400000">
          <a:off x="2859064" y="1533682"/>
          <a:ext cx="1676548" cy="145859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1200" kern="1200" dirty="0"/>
            <a:t>Wir halten alle geltenden Arbeitsgesetze und -vorschriften ein.</a:t>
          </a:r>
          <a:endParaRPr lang="el-GR" sz="1200" kern="1200" dirty="0"/>
        </a:p>
      </dsp:txBody>
      <dsp:txXfrm rot="-5400000">
        <a:off x="3195337" y="1685969"/>
        <a:ext cx="1004001" cy="1154024"/>
      </dsp:txXfrm>
    </dsp:sp>
    <dsp:sp modelId="{129099F0-0AC2-41C3-A7AA-7E21C5892442}">
      <dsp:nvSpPr>
        <dsp:cNvPr id="0" name=""/>
        <dsp:cNvSpPr/>
      </dsp:nvSpPr>
      <dsp:spPr>
        <a:xfrm>
          <a:off x="1097012" y="1760016"/>
          <a:ext cx="1810672" cy="1005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1200" kern="1200" dirty="0"/>
            <a:t>Den Mitarbeitern werden zahlreiche Zusatzleistungen angeboten.</a:t>
          </a:r>
          <a:endParaRPr lang="el-GR" sz="1200" kern="1200" dirty="0"/>
        </a:p>
      </dsp:txBody>
      <dsp:txXfrm>
        <a:off x="1097012" y="1760016"/>
        <a:ext cx="1810672" cy="1005929"/>
      </dsp:txXfrm>
    </dsp:sp>
    <dsp:sp modelId="{EE642D96-69D8-4330-881A-FA2DDD082214}">
      <dsp:nvSpPr>
        <dsp:cNvPr id="0" name=""/>
        <dsp:cNvSpPr/>
      </dsp:nvSpPr>
      <dsp:spPr>
        <a:xfrm rot="5400000">
          <a:off x="4434350" y="1533682"/>
          <a:ext cx="1676548" cy="145859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3600" kern="1200"/>
        </a:p>
      </dsp:txBody>
      <dsp:txXfrm rot="-5400000">
        <a:off x="4770623" y="1685969"/>
        <a:ext cx="1004001" cy="1154024"/>
      </dsp:txXfrm>
    </dsp:sp>
    <dsp:sp modelId="{CCFD1026-E299-40A8-94B0-4D9A4886DD67}">
      <dsp:nvSpPr>
        <dsp:cNvPr id="0" name=""/>
        <dsp:cNvSpPr/>
      </dsp:nvSpPr>
      <dsp:spPr>
        <a:xfrm rot="5400000">
          <a:off x="3649725" y="2956737"/>
          <a:ext cx="1676548" cy="145859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1200" kern="1200" dirty="0"/>
            <a:t>Wir beschäftigen Mitarbeiter aus der lokalen Gemeinschaft.</a:t>
          </a:r>
          <a:endParaRPr lang="el-GR" sz="1200" kern="1200" dirty="0"/>
        </a:p>
      </dsp:txBody>
      <dsp:txXfrm rot="-5400000">
        <a:off x="3985998" y="3109024"/>
        <a:ext cx="1004001" cy="1154024"/>
      </dsp:txXfrm>
    </dsp:sp>
    <dsp:sp modelId="{EA043C6F-129B-412F-8FDC-B2652E178BED}">
      <dsp:nvSpPr>
        <dsp:cNvPr id="0" name=""/>
        <dsp:cNvSpPr/>
      </dsp:nvSpPr>
      <dsp:spPr>
        <a:xfrm>
          <a:off x="5261559" y="3183071"/>
          <a:ext cx="1871028" cy="1005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1200" kern="1200" dirty="0"/>
            <a:t>Wir unterstützen den Schutz von Kindern</a:t>
          </a:r>
          <a:endParaRPr lang="el-GR" sz="1200" kern="1200" dirty="0"/>
        </a:p>
      </dsp:txBody>
      <dsp:txXfrm>
        <a:off x="5261559" y="3183071"/>
        <a:ext cx="1871028" cy="1005929"/>
      </dsp:txXfrm>
    </dsp:sp>
    <dsp:sp modelId="{D33E2D66-7DF0-4175-BD7A-99353E66A14F}">
      <dsp:nvSpPr>
        <dsp:cNvPr id="0" name=""/>
        <dsp:cNvSpPr/>
      </dsp:nvSpPr>
      <dsp:spPr>
        <a:xfrm rot="5400000">
          <a:off x="2074440" y="2956737"/>
          <a:ext cx="1676548" cy="145859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3600" kern="1200"/>
        </a:p>
      </dsp:txBody>
      <dsp:txXfrm rot="-5400000">
        <a:off x="2410713" y="3109024"/>
        <a:ext cx="1004001" cy="115402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4C6AAB-3130-4574-976A-F68F46784426}">
      <dsp:nvSpPr>
        <dsp:cNvPr id="0" name=""/>
        <dsp:cNvSpPr/>
      </dsp:nvSpPr>
      <dsp:spPr>
        <a:xfrm>
          <a:off x="4118" y="0"/>
          <a:ext cx="3962102" cy="452596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2900" kern="1200" dirty="0"/>
            <a:t>Nachhaltiges und inklusives Wachstum für Rhodos</a:t>
          </a:r>
          <a:endParaRPr lang="el-GR" sz="2900" kern="1200" dirty="0"/>
        </a:p>
      </dsp:txBody>
      <dsp:txXfrm>
        <a:off x="4118" y="0"/>
        <a:ext cx="3962102" cy="1357788"/>
      </dsp:txXfrm>
    </dsp:sp>
    <dsp:sp modelId="{19D0AB61-49BC-42B5-8105-7C970EFA5F73}">
      <dsp:nvSpPr>
        <dsp:cNvPr id="0" name=""/>
        <dsp:cNvSpPr/>
      </dsp:nvSpPr>
      <dsp:spPr>
        <a:xfrm>
          <a:off x="400329" y="1357899"/>
          <a:ext cx="3169681" cy="659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1500" kern="1200" dirty="0"/>
            <a:t>Lokale Beschaffung von Produkten und Dienstleistungen</a:t>
          </a:r>
          <a:endParaRPr lang="el-GR" sz="1500" kern="1200" dirty="0"/>
        </a:p>
      </dsp:txBody>
      <dsp:txXfrm>
        <a:off x="419640" y="1377210"/>
        <a:ext cx="3131059" cy="620714"/>
      </dsp:txXfrm>
    </dsp:sp>
    <dsp:sp modelId="{6D25D742-A2C1-4F7F-A54E-630C22210E02}">
      <dsp:nvSpPr>
        <dsp:cNvPr id="0" name=""/>
        <dsp:cNvSpPr/>
      </dsp:nvSpPr>
      <dsp:spPr>
        <a:xfrm>
          <a:off x="400329" y="2118672"/>
          <a:ext cx="3169681" cy="659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1500" kern="1200" dirty="0"/>
            <a:t>Förderung lokaler Produkte und Dienstleistungen bei den Gästen</a:t>
          </a:r>
          <a:endParaRPr lang="el-GR" sz="1500" kern="1200" dirty="0"/>
        </a:p>
      </dsp:txBody>
      <dsp:txXfrm>
        <a:off x="419640" y="2137983"/>
        <a:ext cx="3131059" cy="620714"/>
      </dsp:txXfrm>
    </dsp:sp>
    <dsp:sp modelId="{F11DD933-377C-4C61-A90D-521D1E6B23A1}">
      <dsp:nvSpPr>
        <dsp:cNvPr id="0" name=""/>
        <dsp:cNvSpPr/>
      </dsp:nvSpPr>
      <dsp:spPr>
        <a:xfrm>
          <a:off x="400329" y="2879445"/>
          <a:ext cx="3169681" cy="659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1500" kern="1200" dirty="0"/>
            <a:t>Den Kunden Hinweise zur lokalen Kultur geben</a:t>
          </a:r>
          <a:endParaRPr lang="el-GR" sz="1500" kern="1200" dirty="0"/>
        </a:p>
      </dsp:txBody>
      <dsp:txXfrm>
        <a:off x="419640" y="2898756"/>
        <a:ext cx="3131059" cy="620714"/>
      </dsp:txXfrm>
    </dsp:sp>
    <dsp:sp modelId="{D38021E1-6A44-4C5D-BB40-46D5A4F4CCAF}">
      <dsp:nvSpPr>
        <dsp:cNvPr id="0" name=""/>
        <dsp:cNvSpPr/>
      </dsp:nvSpPr>
      <dsp:spPr>
        <a:xfrm>
          <a:off x="400329" y="3640217"/>
          <a:ext cx="3169681" cy="659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1500" kern="1200" dirty="0"/>
            <a:t>Kunden dazu anregen, das Reiseziel zu erkunden</a:t>
          </a:r>
          <a:endParaRPr lang="el-GR" sz="1500" kern="1200" dirty="0"/>
        </a:p>
      </dsp:txBody>
      <dsp:txXfrm>
        <a:off x="419640" y="3659528"/>
        <a:ext cx="3131059" cy="620714"/>
      </dsp:txXfrm>
    </dsp:sp>
    <dsp:sp modelId="{87D35038-8BC7-4D61-A1B1-27462105F07F}">
      <dsp:nvSpPr>
        <dsp:cNvPr id="0" name=""/>
        <dsp:cNvSpPr/>
      </dsp:nvSpPr>
      <dsp:spPr>
        <a:xfrm>
          <a:off x="4263378" y="0"/>
          <a:ext cx="3962102" cy="452596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2900" kern="1200" dirty="0"/>
            <a:t>Aktive Bürgerschaft</a:t>
          </a:r>
          <a:endParaRPr lang="el-GR" sz="2900" kern="1200" dirty="0"/>
        </a:p>
      </dsp:txBody>
      <dsp:txXfrm>
        <a:off x="4263378" y="0"/>
        <a:ext cx="3962102" cy="1357788"/>
      </dsp:txXfrm>
    </dsp:sp>
    <dsp:sp modelId="{04AD764F-6036-4BA4-ABC1-2FF8E4139DFA}">
      <dsp:nvSpPr>
        <dsp:cNvPr id="0" name=""/>
        <dsp:cNvSpPr/>
      </dsp:nvSpPr>
      <dsp:spPr>
        <a:xfrm>
          <a:off x="4659589" y="1357899"/>
          <a:ext cx="3169681" cy="659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1500" kern="1200" dirty="0"/>
            <a:t>Unterstützen Sie die lokale Gemeinschaft durch Spenden in Form von Geld- oder Sachleistungen.</a:t>
          </a:r>
          <a:endParaRPr lang="el-GR" sz="1500" kern="1200" dirty="0"/>
        </a:p>
      </dsp:txBody>
      <dsp:txXfrm>
        <a:off x="4678900" y="1377210"/>
        <a:ext cx="3131059" cy="620714"/>
      </dsp:txXfrm>
    </dsp:sp>
    <dsp:sp modelId="{C1BC528D-7930-4A0B-ADC8-0735FA8A4B1C}">
      <dsp:nvSpPr>
        <dsp:cNvPr id="0" name=""/>
        <dsp:cNvSpPr/>
      </dsp:nvSpPr>
      <dsp:spPr>
        <a:xfrm>
          <a:off x="4659589" y="2118672"/>
          <a:ext cx="3169681" cy="659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1500" kern="1200" dirty="0"/>
            <a:t>Partnerschaften mit lokalen Tourismusschulen eingehen</a:t>
          </a:r>
          <a:endParaRPr lang="el-GR" sz="1500" kern="1200" dirty="0"/>
        </a:p>
      </dsp:txBody>
      <dsp:txXfrm>
        <a:off x="4678900" y="2137983"/>
        <a:ext cx="3131059" cy="620714"/>
      </dsp:txXfrm>
    </dsp:sp>
    <dsp:sp modelId="{09265458-664F-4D2F-8746-C45AE98686E6}">
      <dsp:nvSpPr>
        <dsp:cNvPr id="0" name=""/>
        <dsp:cNvSpPr/>
      </dsp:nvSpPr>
      <dsp:spPr>
        <a:xfrm>
          <a:off x="4659589" y="2879445"/>
          <a:ext cx="3169681" cy="659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1500" kern="1200" dirty="0"/>
            <a:t>Organisieren Sie regelmäßig freiwillige Aufräumaktionen.</a:t>
          </a:r>
          <a:endParaRPr lang="el-GR" sz="1500" kern="1200" dirty="0"/>
        </a:p>
      </dsp:txBody>
      <dsp:txXfrm>
        <a:off x="4678900" y="2898756"/>
        <a:ext cx="3131059" cy="620714"/>
      </dsp:txXfrm>
    </dsp:sp>
    <dsp:sp modelId="{7E1B0631-C4CA-49B4-867B-381AF0F125DD}">
      <dsp:nvSpPr>
        <dsp:cNvPr id="0" name=""/>
        <dsp:cNvSpPr/>
      </dsp:nvSpPr>
      <dsp:spPr>
        <a:xfrm>
          <a:off x="4659589" y="3640217"/>
          <a:ext cx="3169681" cy="659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1500" kern="1200" dirty="0"/>
            <a:t>Gründen Sie eine Blutbank</a:t>
          </a:r>
          <a:endParaRPr lang="el-GR" sz="1500" kern="1200" dirty="0"/>
        </a:p>
      </dsp:txBody>
      <dsp:txXfrm>
        <a:off x="4678900" y="3659528"/>
        <a:ext cx="3131059" cy="62071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119FB2-C663-4B82-82BA-889737A39B19}">
      <dsp:nvSpPr>
        <dsp:cNvPr id="0" name=""/>
        <dsp:cNvSpPr/>
      </dsp:nvSpPr>
      <dsp:spPr>
        <a:xfrm>
          <a:off x="3390490" y="1712"/>
          <a:ext cx="1448618" cy="144861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600" kern="1200" dirty="0"/>
            <a:t>Wir haben KPIs festgelegt, um unsere Leistung zu überwachen.</a:t>
          </a:r>
          <a:endParaRPr lang="el-GR" sz="600" kern="1200" dirty="0"/>
        </a:p>
      </dsp:txBody>
      <dsp:txXfrm>
        <a:off x="3602635" y="213857"/>
        <a:ext cx="1024328" cy="1024328"/>
      </dsp:txXfrm>
    </dsp:sp>
    <dsp:sp modelId="{638EB034-45E9-4EC9-9545-559370804F2D}">
      <dsp:nvSpPr>
        <dsp:cNvPr id="0" name=""/>
        <dsp:cNvSpPr/>
      </dsp:nvSpPr>
      <dsp:spPr>
        <a:xfrm rot="2700000">
          <a:off x="4683473" y="1242357"/>
          <a:ext cx="384234" cy="4889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500" kern="1200"/>
        </a:p>
      </dsp:txBody>
      <dsp:txXfrm>
        <a:off x="4700354" y="1299385"/>
        <a:ext cx="268964" cy="293344"/>
      </dsp:txXfrm>
    </dsp:sp>
    <dsp:sp modelId="{74AF97D7-767D-487E-AD3E-52D7904CED04}">
      <dsp:nvSpPr>
        <dsp:cNvPr id="0" name=""/>
        <dsp:cNvSpPr/>
      </dsp:nvSpPr>
      <dsp:spPr>
        <a:xfrm>
          <a:off x="4927450" y="1538672"/>
          <a:ext cx="1448618" cy="144861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600" kern="1200" dirty="0"/>
            <a:t>Wir haben unsere Standardarbeitsanweisungen dokumentiert.</a:t>
          </a:r>
          <a:endParaRPr lang="el-GR" sz="600" kern="1200" dirty="0"/>
        </a:p>
      </dsp:txBody>
      <dsp:txXfrm>
        <a:off x="5139595" y="1750817"/>
        <a:ext cx="1024328" cy="1024328"/>
      </dsp:txXfrm>
    </dsp:sp>
    <dsp:sp modelId="{D98BD4FF-BC33-4538-9167-B608247D4809}">
      <dsp:nvSpPr>
        <dsp:cNvPr id="0" name=""/>
        <dsp:cNvSpPr/>
      </dsp:nvSpPr>
      <dsp:spPr>
        <a:xfrm rot="8100000">
          <a:off x="4698852" y="2779317"/>
          <a:ext cx="384234" cy="4889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500" kern="1200"/>
        </a:p>
      </dsp:txBody>
      <dsp:txXfrm rot="10800000">
        <a:off x="4797241" y="2836345"/>
        <a:ext cx="268964" cy="293344"/>
      </dsp:txXfrm>
    </dsp:sp>
    <dsp:sp modelId="{FE9661E5-205D-45EB-B379-D0B8642BDA6F}">
      <dsp:nvSpPr>
        <dsp:cNvPr id="0" name=""/>
        <dsp:cNvSpPr/>
      </dsp:nvSpPr>
      <dsp:spPr>
        <a:xfrm>
          <a:off x="3390490" y="3075632"/>
          <a:ext cx="1448618" cy="144861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600" kern="1200" dirty="0"/>
            <a:t>Wir führen geplante interne Audits durch, um sicherzustellen, dass alle Verfahren und Anweisungen des Konzerns effektiv funktionieren.</a:t>
          </a:r>
          <a:endParaRPr lang="el-GR" sz="600" kern="1200" dirty="0"/>
        </a:p>
      </dsp:txBody>
      <dsp:txXfrm>
        <a:off x="3602635" y="3287777"/>
        <a:ext cx="1024328" cy="1024328"/>
      </dsp:txXfrm>
    </dsp:sp>
    <dsp:sp modelId="{BAA987D8-37B6-4FB0-A0E7-1149DC39EF86}">
      <dsp:nvSpPr>
        <dsp:cNvPr id="0" name=""/>
        <dsp:cNvSpPr/>
      </dsp:nvSpPr>
      <dsp:spPr>
        <a:xfrm rot="13500000">
          <a:off x="3161892" y="2794696"/>
          <a:ext cx="384234" cy="4889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500" kern="1200"/>
        </a:p>
      </dsp:txBody>
      <dsp:txXfrm rot="10800000">
        <a:off x="3260281" y="2933232"/>
        <a:ext cx="268964" cy="293344"/>
      </dsp:txXfrm>
    </dsp:sp>
    <dsp:sp modelId="{42405673-3885-4B35-9C7A-E1A8BCF8FFBA}">
      <dsp:nvSpPr>
        <dsp:cNvPr id="0" name=""/>
        <dsp:cNvSpPr/>
      </dsp:nvSpPr>
      <dsp:spPr>
        <a:xfrm>
          <a:off x="1853530" y="1538672"/>
          <a:ext cx="1448618" cy="144861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600" kern="1200" dirty="0"/>
            <a:t>Wir überprüfen unsere Leistung regelmäßig und ergreifen alle notwendigen Maßnahmen.</a:t>
          </a:r>
          <a:endParaRPr lang="el-GR" sz="600" kern="1200" dirty="0"/>
        </a:p>
      </dsp:txBody>
      <dsp:txXfrm>
        <a:off x="2065675" y="1750817"/>
        <a:ext cx="1024328" cy="1024328"/>
      </dsp:txXfrm>
    </dsp:sp>
    <dsp:sp modelId="{C2E8EF79-D0AB-43C3-916C-7FF9C9BAFD8E}">
      <dsp:nvSpPr>
        <dsp:cNvPr id="0" name=""/>
        <dsp:cNvSpPr/>
      </dsp:nvSpPr>
      <dsp:spPr>
        <a:xfrm rot="18900000">
          <a:off x="3146513" y="1257736"/>
          <a:ext cx="384234" cy="4889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500" kern="1200"/>
        </a:p>
      </dsp:txBody>
      <dsp:txXfrm>
        <a:off x="3163394" y="1396272"/>
        <a:ext cx="268964" cy="29334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6DA9E7-8336-4E25-8983-8C0AE504FC6F}">
      <dsp:nvSpPr>
        <dsp:cNvPr id="0" name=""/>
        <dsp:cNvSpPr/>
      </dsp:nvSpPr>
      <dsp:spPr>
        <a:xfrm>
          <a:off x="1004" y="0"/>
          <a:ext cx="2611933" cy="452596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3100" kern="1200" dirty="0"/>
            <a:t>Soziale Auswirkungen</a:t>
          </a:r>
          <a:endParaRPr lang="el-GR" sz="3100" kern="1200" dirty="0"/>
        </a:p>
      </dsp:txBody>
      <dsp:txXfrm>
        <a:off x="1004" y="0"/>
        <a:ext cx="2611933" cy="1357788"/>
      </dsp:txXfrm>
    </dsp:sp>
    <dsp:sp modelId="{F92F194E-1015-4DC2-AB0C-27C95CC576C4}">
      <dsp:nvSpPr>
        <dsp:cNvPr id="0" name=""/>
        <dsp:cNvSpPr/>
      </dsp:nvSpPr>
      <dsp:spPr>
        <a:xfrm>
          <a:off x="262197" y="1358175"/>
          <a:ext cx="2089546" cy="8891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1800" kern="1200" dirty="0"/>
            <a:t>Nachhaltiges und inklusives Wachstum für Rhodos</a:t>
          </a:r>
          <a:endParaRPr lang="el-GR" sz="1800" kern="1200" dirty="0"/>
        </a:p>
      </dsp:txBody>
      <dsp:txXfrm>
        <a:off x="288240" y="1384218"/>
        <a:ext cx="2037460" cy="837084"/>
      </dsp:txXfrm>
    </dsp:sp>
    <dsp:sp modelId="{721A150B-6FB3-4ADD-BD3D-C73C45C2C857}">
      <dsp:nvSpPr>
        <dsp:cNvPr id="0" name=""/>
        <dsp:cNvSpPr/>
      </dsp:nvSpPr>
      <dsp:spPr>
        <a:xfrm>
          <a:off x="262197" y="2384141"/>
          <a:ext cx="2089546" cy="8891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1800" kern="1200" dirty="0"/>
            <a:t>Menschen sind unsere größte Investition</a:t>
          </a:r>
          <a:endParaRPr lang="el-GR" sz="1800" kern="1200" dirty="0"/>
        </a:p>
      </dsp:txBody>
      <dsp:txXfrm>
        <a:off x="288240" y="2410184"/>
        <a:ext cx="2037460" cy="837084"/>
      </dsp:txXfrm>
    </dsp:sp>
    <dsp:sp modelId="{4E606910-9291-4D1D-B778-177EAD4435AB}">
      <dsp:nvSpPr>
        <dsp:cNvPr id="0" name=""/>
        <dsp:cNvSpPr/>
      </dsp:nvSpPr>
      <dsp:spPr>
        <a:xfrm>
          <a:off x="262197" y="3410107"/>
          <a:ext cx="2089546" cy="8891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1800" kern="1200" dirty="0"/>
            <a:t>Aktive Bürgerschaft</a:t>
          </a:r>
          <a:endParaRPr lang="el-GR" sz="1800" kern="1200" dirty="0"/>
        </a:p>
      </dsp:txBody>
      <dsp:txXfrm>
        <a:off x="288240" y="3436150"/>
        <a:ext cx="2037460" cy="837084"/>
      </dsp:txXfrm>
    </dsp:sp>
    <dsp:sp modelId="{E76C10D1-39E4-49C9-99F8-56DA0AFF6A2A}">
      <dsp:nvSpPr>
        <dsp:cNvPr id="0" name=""/>
        <dsp:cNvSpPr/>
      </dsp:nvSpPr>
      <dsp:spPr>
        <a:xfrm>
          <a:off x="2808833" y="0"/>
          <a:ext cx="2611933" cy="452596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3100" kern="1200" dirty="0"/>
            <a:t>Umweltauswirkungen</a:t>
          </a:r>
          <a:endParaRPr lang="el-GR" sz="3100" kern="1200" dirty="0"/>
        </a:p>
      </dsp:txBody>
      <dsp:txXfrm>
        <a:off x="2808833" y="0"/>
        <a:ext cx="2611933" cy="1357788"/>
      </dsp:txXfrm>
    </dsp:sp>
    <dsp:sp modelId="{D1E03812-6E87-4663-B379-FD0559E8A76E}">
      <dsp:nvSpPr>
        <dsp:cNvPr id="0" name=""/>
        <dsp:cNvSpPr/>
      </dsp:nvSpPr>
      <dsp:spPr>
        <a:xfrm>
          <a:off x="3070026" y="1358175"/>
          <a:ext cx="2089546" cy="8891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1800" kern="1200" dirty="0"/>
            <a:t>Nachhaltige Hotels bauen und betreiben</a:t>
          </a:r>
          <a:endParaRPr lang="el-GR" sz="1800" kern="1200" dirty="0"/>
        </a:p>
      </dsp:txBody>
      <dsp:txXfrm>
        <a:off x="3096069" y="1384218"/>
        <a:ext cx="2037460" cy="837084"/>
      </dsp:txXfrm>
    </dsp:sp>
    <dsp:sp modelId="{4A4941F9-1F4A-4CE0-9F75-1EB25C14E2A8}">
      <dsp:nvSpPr>
        <dsp:cNvPr id="0" name=""/>
        <dsp:cNvSpPr/>
      </dsp:nvSpPr>
      <dsp:spPr>
        <a:xfrm>
          <a:off x="3070026" y="2384141"/>
          <a:ext cx="2089546" cy="8891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1800" kern="1200" dirty="0"/>
            <a:t>Unsere Umweltauswirkungen minimieren</a:t>
          </a:r>
          <a:endParaRPr lang="el-GR" sz="1800" kern="1200" dirty="0"/>
        </a:p>
      </dsp:txBody>
      <dsp:txXfrm>
        <a:off x="3096069" y="2410184"/>
        <a:ext cx="2037460" cy="837084"/>
      </dsp:txXfrm>
    </dsp:sp>
    <dsp:sp modelId="{145CD70F-8FDB-4301-B43E-8D2855229FC8}">
      <dsp:nvSpPr>
        <dsp:cNvPr id="0" name=""/>
        <dsp:cNvSpPr/>
      </dsp:nvSpPr>
      <dsp:spPr>
        <a:xfrm>
          <a:off x="3070026" y="3410107"/>
          <a:ext cx="2089546" cy="8891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1800" kern="1200"/>
            <a:t>Verantwortungsvolle Beschaffung</a:t>
          </a:r>
          <a:endParaRPr lang="el-GR" sz="1800" kern="1200" dirty="0"/>
        </a:p>
      </dsp:txBody>
      <dsp:txXfrm>
        <a:off x="3096069" y="3436150"/>
        <a:ext cx="2037460" cy="837084"/>
      </dsp:txXfrm>
    </dsp:sp>
    <dsp:sp modelId="{9C2D652C-4CF7-4DC6-98A7-6C6D6059EF27}">
      <dsp:nvSpPr>
        <dsp:cNvPr id="0" name=""/>
        <dsp:cNvSpPr/>
      </dsp:nvSpPr>
      <dsp:spPr>
        <a:xfrm>
          <a:off x="5616661" y="0"/>
          <a:ext cx="2611933" cy="452596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3100" kern="1200" dirty="0"/>
            <a:t>Nachhaltigkeitsmanagement</a:t>
          </a:r>
          <a:endParaRPr lang="el-GR" sz="3100" kern="1200" dirty="0"/>
        </a:p>
      </dsp:txBody>
      <dsp:txXfrm>
        <a:off x="5616661" y="0"/>
        <a:ext cx="2611933" cy="1357788"/>
      </dsp:txXfrm>
    </dsp:sp>
    <dsp:sp modelId="{76E66025-3B50-44A1-B4E2-CBCD79E82E97}">
      <dsp:nvSpPr>
        <dsp:cNvPr id="0" name=""/>
        <dsp:cNvSpPr/>
      </dsp:nvSpPr>
      <dsp:spPr>
        <a:xfrm>
          <a:off x="5877855" y="1359114"/>
          <a:ext cx="2089546" cy="13646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1800" kern="1200" dirty="0"/>
            <a:t>Einhaltung der Gesetze</a:t>
          </a:r>
          <a:endParaRPr lang="el-GR" sz="1800" kern="1200" dirty="0"/>
        </a:p>
      </dsp:txBody>
      <dsp:txXfrm>
        <a:off x="5917824" y="1399083"/>
        <a:ext cx="2009608" cy="1284701"/>
      </dsp:txXfrm>
    </dsp:sp>
    <dsp:sp modelId="{DDCFEB56-4D5E-4AB5-B747-91962C1BD974}">
      <dsp:nvSpPr>
        <dsp:cNvPr id="0" name=""/>
        <dsp:cNvSpPr/>
      </dsp:nvSpPr>
      <dsp:spPr>
        <a:xfrm>
          <a:off x="5877855" y="2933699"/>
          <a:ext cx="2089546" cy="13646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" sz="1800" kern="1200" dirty="0"/>
            <a:t>Umsetzung von Nachhaltigkeitsinitiativen</a:t>
          </a:r>
          <a:endParaRPr lang="el-GR" sz="1800" kern="1200" dirty="0"/>
        </a:p>
      </dsp:txBody>
      <dsp:txXfrm>
        <a:off x="5917824" y="2973668"/>
        <a:ext cx="2009608" cy="12847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B1AE6A-2A13-49D2-B513-3170D57CABA8}" type="datetimeFigureOut">
              <a:rPr lang="el-GR" smtClean="0"/>
              <a:t>25/11/2025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FD93CC-6091-4852-B365-EAD94259725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2187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8793-6EE1-4FBC-AC9E-611BC920E3C5}" type="datetimeFigureOut">
              <a:rPr lang="el-GR" smtClean="0"/>
              <a:t>25/11/2025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62013-4B3D-4418-83F6-B0D9F5F01EE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0699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8793-6EE1-4FBC-AC9E-611BC920E3C5}" type="datetimeFigureOut">
              <a:rPr lang="el-GR" smtClean="0"/>
              <a:t>25/11/2025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62013-4B3D-4418-83F6-B0D9F5F01EE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1976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8793-6EE1-4FBC-AC9E-611BC920E3C5}" type="datetimeFigureOut">
              <a:rPr lang="el-GR" smtClean="0"/>
              <a:t>25/11/2025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62013-4B3D-4418-83F6-B0D9F5F01EE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5901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8793-6EE1-4FBC-AC9E-611BC920E3C5}" type="datetimeFigureOut">
              <a:rPr lang="el-GR" smtClean="0"/>
              <a:t>25/11/2025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Sustainability Report 2018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62013-4B3D-4418-83F6-B0D9F5F01EE0}" type="slidenum">
              <a:rPr lang="el-GR" smtClean="0"/>
              <a:t>‹#›</a:t>
            </a:fld>
            <a:endParaRPr lang="el-GR"/>
          </a:p>
        </p:txBody>
      </p:sp>
      <p:pic>
        <p:nvPicPr>
          <p:cNvPr id="7" name="Εικόνα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7143" cy="6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300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8793-6EE1-4FBC-AC9E-611BC920E3C5}" type="datetimeFigureOut">
              <a:rPr lang="el-GR" smtClean="0"/>
              <a:t>25/11/2025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62013-4B3D-4418-83F6-B0D9F5F01EE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1940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8793-6EE1-4FBC-AC9E-611BC920E3C5}" type="datetimeFigureOut">
              <a:rPr lang="el-GR" smtClean="0"/>
              <a:t>25/11/2025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62013-4B3D-4418-83F6-B0D9F5F01EE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3396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8793-6EE1-4FBC-AC9E-611BC920E3C5}" type="datetimeFigureOut">
              <a:rPr lang="el-GR" smtClean="0"/>
              <a:t>25/11/2025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62013-4B3D-4418-83F6-B0D9F5F01EE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0080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8793-6EE1-4FBC-AC9E-611BC920E3C5}" type="datetimeFigureOut">
              <a:rPr lang="el-GR" smtClean="0"/>
              <a:t>25/11/2025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62013-4B3D-4418-83F6-B0D9F5F01EE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7185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8793-6EE1-4FBC-AC9E-611BC920E3C5}" type="datetimeFigureOut">
              <a:rPr lang="el-GR" smtClean="0"/>
              <a:t>25/11/2025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62013-4B3D-4418-83F6-B0D9F5F01EE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0939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8793-6EE1-4FBC-AC9E-611BC920E3C5}" type="datetimeFigureOut">
              <a:rPr lang="el-GR" smtClean="0"/>
              <a:t>25/11/2025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62013-4B3D-4418-83F6-B0D9F5F01EE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4260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8793-6EE1-4FBC-AC9E-611BC920E3C5}" type="datetimeFigureOut">
              <a:rPr lang="el-GR" smtClean="0"/>
              <a:t>25/11/2025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62013-4B3D-4418-83F6-B0D9F5F01EE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2029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58793-6EE1-4FBC-AC9E-611BC920E3C5}" type="datetimeFigureOut">
              <a:rPr lang="el-GR" smtClean="0"/>
              <a:t>25/11/2025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62013-4B3D-4418-83F6-B0D9F5F01EE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7374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l-GR" dirty="0"/>
            </a:br>
            <a:r>
              <a:rPr lang="de" dirty="0"/>
              <a:t>Nachhaltigkeitsbericht 2025​</a:t>
            </a:r>
            <a:br>
              <a:rPr lang="el-GR" dirty="0"/>
            </a:b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de" dirty="0"/>
              <a:t>Präsentation der wichtigsten Strategien, Maßnahmen und Leistungsindikatoren (2023–2025)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76672"/>
            <a:ext cx="2448272" cy="120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630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" dirty="0"/>
              <a:t>Highlights </a:t>
            </a:r>
            <a:br>
              <a:rPr lang="en-US" dirty="0"/>
            </a:br>
            <a:r>
              <a:rPr lang="de" dirty="0" err="1"/>
              <a:t>der Unternehmensarbeitsstandards </a:t>
            </a:r>
            <a:r>
              <a:rPr lang="de" dirty="0"/>
              <a:t>und Menschenrechtspolitik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145868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4151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" dirty="0"/>
              <a:t>Highlights der 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252125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1664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" dirty="0"/>
              <a:t>Highlights der Unternehmensqualitätspolitik</a:t>
            </a:r>
            <a:endParaRPr lang="el-GR" dirty="0"/>
          </a:p>
        </p:txBody>
      </p:sp>
      <p:graphicFrame>
        <p:nvGraphicFramePr>
          <p:cNvPr id="6" name="Θέση περιεχομένου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790505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8448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" dirty="0"/>
              <a:t>Highlights 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587473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0507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" dirty="0"/>
              <a:t>Weitere Informationen </a:t>
            </a:r>
            <a:r>
              <a:rPr lang="de" dirty="0" err="1"/>
              <a:t>zu HolidayCheck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086015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9357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" dirty="0"/>
              <a:t>Weitere Top-Hotels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731519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1993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" dirty="0"/>
              <a:t>Weitere Informationen </a:t>
            </a:r>
            <a:r>
              <a:rPr lang="de" dirty="0" err="1"/>
              <a:t>zu TripAdvisor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37398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98333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" dirty="0"/>
              <a:t>Κριτικές πελατών Booking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889351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206205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" dirty="0"/>
              <a:t>Weitere Informationen zu Google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779745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278491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" dirty="0"/>
              <a:t>Auf Facebook 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979376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44333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" dirty="0"/>
              <a:t>Ausstattung des Hotels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268760"/>
            <a:ext cx="4114800" cy="4525963"/>
          </a:xfrm>
        </p:spPr>
        <p:txBody>
          <a:bodyPr>
            <a:noAutofit/>
          </a:bodyPr>
          <a:lstStyle/>
          <a:p>
            <a:r>
              <a:rPr lang="de" sz="1500" b="1" dirty="0"/>
              <a:t>Kostenloses WLAN in öffentlichen Bereichen</a:t>
            </a:r>
          </a:p>
          <a:p>
            <a:r>
              <a:rPr lang="de" sz="1500" b="1" dirty="0"/>
              <a:t>4 Süßwasser-Außenpools (nicht beheizt)</a:t>
            </a:r>
          </a:p>
          <a:p>
            <a:r>
              <a:rPr lang="de" sz="1500" b="1" dirty="0"/>
              <a:t>1 Hallenbad mit Süßwasser (nicht beheizt) - (Diese Einrichtung ist vorübergehend nicht verfügbar)</a:t>
            </a:r>
          </a:p>
          <a:p>
            <a:r>
              <a:rPr lang="de" sz="1500" b="1" dirty="0"/>
              <a:t>2 Kinderbecken</a:t>
            </a:r>
          </a:p>
          <a:p>
            <a:r>
              <a:rPr lang="de" sz="1500" b="1" dirty="0"/>
              <a:t>Aktivitätsbecken (6 Wasserrutschen &amp; 1 mehrstufige Rutsche in Form eines Oktopus)</a:t>
            </a:r>
          </a:p>
          <a:p>
            <a:r>
              <a:rPr lang="de" sz="1500" b="1" dirty="0"/>
              <a:t>Strand (kleine Kieselsteine)</a:t>
            </a:r>
          </a:p>
          <a:p>
            <a:r>
              <a:rPr lang="de" sz="1500" b="1" dirty="0"/>
              <a:t>Sonnenliegen und Sonnenschirme an den Pools und am Strand (kostenlos)</a:t>
            </a:r>
          </a:p>
          <a:p>
            <a:r>
              <a:rPr lang="de" sz="1500" b="1" dirty="0"/>
              <a:t>1 Hauptrestaurant „Belvedere“. Wöchentlich finden in unseren Restaurants Themenabende mit kulinarischen Köstlichkeiten aus aller Welt statt.</a:t>
            </a:r>
          </a:p>
          <a:p>
            <a:r>
              <a:rPr lang="de" sz="1500" b="1" dirty="0"/>
              <a:t>6 kostenlose Themenrestaurants: Mexikanisch, Italienisch, Griechisch, Asiatisch, Strand &amp; Steakhaus/Grill (Reservierung erforderlich).</a:t>
            </a:r>
          </a:p>
          <a:p>
            <a:r>
              <a:rPr lang="de" sz="1500" b="1" dirty="0"/>
              <a:t>3 Snackriegel</a:t>
            </a:r>
          </a:p>
          <a:p>
            <a:r>
              <a:rPr lang="de" sz="1500" b="1" dirty="0"/>
              <a:t>Lobbybar | Poolbar | Bar am Aktivpool | Bar am Entspannungspool | Strandbar</a:t>
            </a:r>
          </a:p>
          <a:p>
            <a:r>
              <a:rPr lang="de" sz="1500" b="1" dirty="0"/>
              <a:t>Boutique – Souvenirladen*</a:t>
            </a:r>
            <a:endParaRPr lang="el-GR" sz="1500" b="1" dirty="0"/>
          </a:p>
        </p:txBody>
      </p:sp>
      <p:sp>
        <p:nvSpPr>
          <p:cNvPr id="4" name="Θέση περιεχομένου 2"/>
          <p:cNvSpPr txBox="1">
            <a:spLocks/>
          </p:cNvSpPr>
          <p:nvPr/>
        </p:nvSpPr>
        <p:spPr>
          <a:xfrm>
            <a:off x="4734704" y="1340768"/>
            <a:ext cx="4114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" sz="1500" b="1" dirty="0"/>
              <a:t>24-Stunden-Rezeption. Griechisch | Englisch | Französisch | Italienisch | Deutsch | Russisch | Polnischsprachiges Personal</a:t>
            </a:r>
          </a:p>
          <a:p>
            <a:r>
              <a:rPr lang="de" sz="1500" b="1" dirty="0"/>
              <a:t>Sportaktivitätsbereiche</a:t>
            </a:r>
          </a:p>
          <a:p>
            <a:r>
              <a:rPr lang="de" sz="1500" b="1" dirty="0"/>
              <a:t>Komfortabler Empfangs- und Lobbybereich</a:t>
            </a:r>
          </a:p>
          <a:p>
            <a:r>
              <a:rPr lang="de" sz="1500" b="1" dirty="0"/>
              <a:t>Lounge-Bibliotheksbereich</a:t>
            </a:r>
          </a:p>
          <a:p>
            <a:r>
              <a:rPr lang="de" sz="1500" b="1" dirty="0"/>
              <a:t>Konferenzraum. Kapazität: 200 Personen in Theaterbestuhlung. Audiovisuelle Ausstattung auf Anfrage.</a:t>
            </a:r>
          </a:p>
          <a:p>
            <a:r>
              <a:rPr lang="de" sz="1500" b="1" dirty="0"/>
              <a:t>Parkplatz (öffentlich)</a:t>
            </a:r>
          </a:p>
          <a:p>
            <a:r>
              <a:rPr lang="de" sz="1500" b="1" dirty="0"/>
              <a:t>Gepäckraum</a:t>
            </a:r>
          </a:p>
          <a:p>
            <a:r>
              <a:rPr lang="de" sz="1500" b="1" dirty="0"/>
              <a:t>Geldautomat</a:t>
            </a:r>
          </a:p>
          <a:p>
            <a:r>
              <a:rPr lang="de" sz="1500" b="1" dirty="0"/>
              <a:t>8 Aufzüge</a:t>
            </a:r>
          </a:p>
          <a:p>
            <a:r>
              <a:rPr lang="de" sz="1500" b="1" dirty="0"/>
              <a:t>Amphitheater (500 Sitzplätze)</a:t>
            </a:r>
          </a:p>
          <a:p>
            <a:r>
              <a:rPr lang="de" sz="1500" b="1" dirty="0"/>
              <a:t>Fitnesscenter</a:t>
            </a:r>
          </a:p>
          <a:p>
            <a:r>
              <a:rPr lang="de" sz="1500" b="1" dirty="0"/>
              <a:t>Minimarkt</a:t>
            </a:r>
          </a:p>
          <a:p>
            <a:r>
              <a:rPr lang="de" sz="1500" b="1" dirty="0"/>
              <a:t>Miniclub (4-12 Jahre) - (nur Aktivitäten im Freien)</a:t>
            </a:r>
          </a:p>
          <a:p>
            <a:r>
              <a:rPr lang="de" sz="1500" b="1" dirty="0"/>
              <a:t>Disco Club (Diese Filiale ist vorübergehend nicht verfügbar)</a:t>
            </a:r>
          </a:p>
          <a:p>
            <a:r>
              <a:rPr lang="de" sz="1500" b="1" dirty="0"/>
              <a:t>Friseursalon</a:t>
            </a:r>
            <a:endParaRPr lang="el-GR" sz="1500" b="1" dirty="0"/>
          </a:p>
        </p:txBody>
      </p:sp>
    </p:spTree>
    <p:extLst>
      <p:ext uri="{BB962C8B-B14F-4D97-AF65-F5344CB8AC3E}">
        <p14:creationId xmlns:p14="http://schemas.microsoft.com/office/powerpoint/2010/main" val="13432816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" dirty="0"/>
              <a:t>Κριτικές πελατών </a:t>
            </a:r>
            <a:r>
              <a:rPr lang="de" dirty="0" err="1"/>
              <a:t>Reputize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041684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5787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" dirty="0"/>
              <a:t>Zertifikate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252" y="3789040"/>
            <a:ext cx="1112686" cy="14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b="17012"/>
          <a:stretch/>
        </p:blipFill>
        <p:spPr bwMode="auto">
          <a:xfrm>
            <a:off x="899592" y="1527984"/>
            <a:ext cx="3553436" cy="1325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27984"/>
            <a:ext cx="3168352" cy="1357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09312DE1-28CD-DBE3-AE67-3579774978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6176" y="3332914"/>
            <a:ext cx="2143125" cy="2133600"/>
          </a:xfrm>
          <a:prstGeom prst="rect">
            <a:avLst/>
          </a:prstGeom>
        </p:spPr>
      </p:pic>
      <p:pic>
        <p:nvPicPr>
          <p:cNvPr id="4" name="Picture 2" descr="Legal consultancy and Experts Reports ...">
            <a:extLst>
              <a:ext uri="{FF2B5EF4-FFF2-40B4-BE49-F238E27FC236}">
                <a16:creationId xmlns:a16="http://schemas.microsoft.com/office/drawing/2014/main" id="{E1A58553-7280-A063-B914-1EC1228AE2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14" b="8382"/>
          <a:stretch>
            <a:fillRect/>
          </a:stretch>
        </p:blipFill>
        <p:spPr bwMode="auto">
          <a:xfrm>
            <a:off x="3059832" y="4141690"/>
            <a:ext cx="2143125" cy="51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125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" dirty="0"/>
              <a:t>Umweltaspekte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41013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75051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" dirty="0"/>
              <a:t>Umweltprogramme 2025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" dirty="0"/>
              <a:t>Neue Recyclingbehälter an zusätzlichen Standorten</a:t>
            </a:r>
          </a:p>
          <a:p>
            <a:r>
              <a:rPr lang="de" dirty="0"/>
              <a:t>Neue Sensibilisierungskampagne</a:t>
            </a:r>
          </a:p>
          <a:p>
            <a:r>
              <a:rPr lang="de" dirty="0"/>
              <a:t>Bessere Handhabung bestehender Abfallströme</a:t>
            </a:r>
          </a:p>
          <a:p>
            <a:r>
              <a:rPr lang="de" dirty="0"/>
              <a:t>Neue Informationsblätter für Gäste</a:t>
            </a:r>
          </a:p>
          <a:p>
            <a:r>
              <a:rPr lang="de" dirty="0"/>
              <a:t>Neue Energiesparmaßnahmen</a:t>
            </a:r>
          </a:p>
          <a:p>
            <a:r>
              <a:rPr lang="de" dirty="0"/>
              <a:t>Neue Wassersparmaßnahmen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679313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" dirty="0"/>
              <a:t>Energiemanagement </a:t>
            </a:r>
            <a:br>
              <a:rPr lang="el-GR" dirty="0"/>
            </a:br>
            <a:r>
              <a:rPr lang="de" sz="3100" dirty="0"/>
              <a:t>( Gesamtkwh )</a:t>
            </a:r>
            <a:endParaRPr lang="el-GR" sz="3100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763352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289341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" dirty="0"/>
              <a:t>Energiemanagement </a:t>
            </a:r>
            <a:br>
              <a:rPr lang="el-GR" dirty="0"/>
            </a:br>
            <a:r>
              <a:rPr lang="de" sz="3100" dirty="0"/>
              <a:t>( Gesamt </a:t>
            </a:r>
            <a:r>
              <a:rPr lang="de" sz="3100" dirty="0" err="1"/>
              <a:t>- </a:t>
            </a:r>
            <a:r>
              <a:rPr lang="de" sz="3100" dirty="0"/>
              <a:t>kWh/ </a:t>
            </a:r>
            <a:r>
              <a:rPr lang="de" sz="3100" dirty="0" err="1"/>
              <a:t>Bettnacht </a:t>
            </a:r>
            <a:r>
              <a:rPr lang="de" sz="3100" dirty="0"/>
              <a:t>)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146803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90839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" dirty="0"/>
              <a:t>Evolve von Kwh/ </a:t>
            </a:r>
            <a:r>
              <a:rPr lang="de" dirty="0" err="1"/>
              <a:t>bednight</a:t>
            </a:r>
            <a:endParaRPr lang="el-GR" dirty="0"/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6028921"/>
              </p:ext>
            </p:extLst>
          </p:nvPr>
        </p:nvGraphicFramePr>
        <p:xfrm>
          <a:off x="2051720" y="2924944"/>
          <a:ext cx="4248472" cy="12801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1242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4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" sz="3600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" sz="3600" dirty="0">
                          <a:solidFill>
                            <a:schemeClr val="tx1"/>
                          </a:solidFill>
                        </a:rPr>
                        <a:t>27,24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" sz="3600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" sz="3600" dirty="0"/>
                        <a:t>21,54</a:t>
                      </a:r>
                      <a:endParaRPr lang="el-GR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797894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7F8D0A0-9FE8-3C38-85E1-30417FBA44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179886"/>
              </p:ext>
            </p:extLst>
          </p:nvPr>
        </p:nvGraphicFramePr>
        <p:xfrm>
          <a:off x="2051720" y="4221414"/>
          <a:ext cx="4248472" cy="12801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124236">
                  <a:extLst>
                    <a:ext uri="{9D8B030D-6E8A-4147-A177-3AD203B41FA5}">
                      <a16:colId xmlns:a16="http://schemas.microsoft.com/office/drawing/2014/main" val="2124621333"/>
                    </a:ext>
                  </a:extLst>
                </a:gridCol>
                <a:gridCol w="2124236">
                  <a:extLst>
                    <a:ext uri="{9D8B030D-6E8A-4147-A177-3AD203B41FA5}">
                      <a16:colId xmlns:a16="http://schemas.microsoft.com/office/drawing/2014/main" val="5386865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" sz="3600" dirty="0"/>
                        <a:t>202 5</a:t>
                      </a:r>
                      <a:endParaRPr lang="el-G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" sz="3600" dirty="0">
                          <a:solidFill>
                            <a:srgbClr val="FF0000"/>
                          </a:solidFill>
                        </a:rPr>
                        <a:t>23.28</a:t>
                      </a:r>
                      <a:endParaRPr lang="el-GR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702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l-G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5655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89385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" dirty="0"/>
              <a:t>Energiemanagementmaßnahmen im Jahr 2025</a:t>
            </a:r>
            <a:endParaRPr lang="el-GR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FF2154C-1A42-7689-0BBC-7FEE6FADB5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200" y="1783850"/>
            <a:ext cx="808747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Erneuerung </a:t>
            </a:r>
            <a:r>
              <a:rPr kumimoji="0" lang="de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aller</a:t>
            </a:r>
            <a:r>
              <a:rPr kumimoji="0" lang="de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​</a:t>
            </a:r>
            <a:r>
              <a:rPr kumimoji="0" lang="de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Gästezimmer</a:t>
            </a:r>
            <a:r>
              <a:rPr kumimoji="0" lang="de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Information</a:t>
            </a:r>
            <a:r>
              <a:rPr kumimoji="0" lang="de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Karten </a:t>
            </a:r>
            <a:r>
              <a:rPr kumimoji="0" lang="de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und </a:t>
            </a:r>
            <a:r>
              <a:rPr kumimoji="0" lang="de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Nachhaltigkeit</a:t>
            </a:r>
            <a:r>
              <a:rPr kumimoji="0" lang="de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Beschilderung </a:t>
            </a:r>
            <a:r>
              <a:rPr kumimoji="0" lang="de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Installation </a:t>
            </a:r>
            <a:r>
              <a:rPr kumimoji="0" lang="de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der </a:t>
            </a:r>
            <a:r>
              <a:rPr kumimoji="0" lang="de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aktualisierten Version</a:t>
            </a:r>
            <a:r>
              <a:rPr kumimoji="0" lang="de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informativ</a:t>
            </a:r>
            <a:r>
              <a:rPr kumimoji="0" lang="de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Schilder </a:t>
            </a:r>
            <a:r>
              <a:rPr kumimoji="0" lang="de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 </a:t>
            </a:r>
            <a:r>
              <a:rPr kumimoji="0" lang="de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allen</a:t>
            </a:r>
            <a:r>
              <a:rPr kumimoji="0" lang="de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öffentlich</a:t>
            </a:r>
            <a:r>
              <a:rPr kumimoji="0" lang="de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Bereiche </a:t>
            </a:r>
            <a:r>
              <a:rPr kumimoji="0" lang="de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Verbesserung </a:t>
            </a:r>
            <a:r>
              <a:rPr kumimoji="0" lang="de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der </a:t>
            </a:r>
            <a:r>
              <a:rPr kumimoji="0" lang="de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Benutzerfreundlichkeit</a:t>
            </a:r>
            <a:r>
              <a:rPr kumimoji="0" lang="de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Anleitung </a:t>
            </a:r>
            <a:r>
              <a:rPr kumimoji="0" lang="de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für </a:t>
            </a:r>
            <a:r>
              <a:rPr kumimoji="0" lang="de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die Klimaanlage</a:t>
            </a:r>
            <a:r>
              <a:rPr kumimoji="0" lang="de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Einheiten </a:t>
            </a:r>
            <a:r>
              <a:rPr kumimoji="0" lang="de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elektrisch</a:t>
            </a:r>
            <a:r>
              <a:rPr kumimoji="0" lang="de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Geräte</a:t>
            </a:r>
            <a:r>
              <a:rPr kumimoji="0" lang="de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Zu</a:t>
            </a:r>
            <a:r>
              <a:rPr kumimoji="0" lang="de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fördern</a:t>
            </a:r>
            <a:r>
              <a:rPr kumimoji="0" lang="de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Energieeffizienter </a:t>
            </a:r>
            <a:r>
              <a:rPr kumimoji="0" lang="de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Betrieb.</a:t>
            </a: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Jährlich</a:t>
            </a:r>
            <a:r>
              <a:rPr kumimoji="0" lang="de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Überprüfung </a:t>
            </a:r>
            <a:r>
              <a:rPr kumimoji="0" lang="de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und </a:t>
            </a:r>
            <a:r>
              <a:rPr kumimoji="0" lang="de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Aktualisierung </a:t>
            </a:r>
            <a:r>
              <a:rPr kumimoji="0" lang="de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aller</a:t>
            </a:r>
            <a:r>
              <a:rPr kumimoji="0" lang="de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​</a:t>
            </a:r>
            <a:r>
              <a:rPr kumimoji="0" lang="de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Nachhaltigkeit</a:t>
            </a:r>
            <a:r>
              <a:rPr kumimoji="0" lang="de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Kommunikation</a:t>
            </a:r>
            <a:r>
              <a:rPr kumimoji="0" lang="de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Materialien</a:t>
            </a:r>
            <a:r>
              <a:rPr kumimoji="0" lang="de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von </a:t>
            </a:r>
            <a:r>
              <a:rPr kumimoji="0" lang="de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der QHSE-Abteilung.</a:t>
            </a: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Laufend</a:t>
            </a:r>
            <a:r>
              <a:rPr kumimoji="0" lang="de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Überwachung </a:t>
            </a:r>
            <a:r>
              <a:rPr kumimoji="0" lang="de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des </a:t>
            </a:r>
            <a:r>
              <a:rPr kumimoji="0" lang="de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Fortschritts</a:t>
            </a:r>
            <a:r>
              <a:rPr kumimoji="0" lang="de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durch</a:t>
            </a:r>
            <a:r>
              <a:rPr kumimoji="0" lang="de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monatlich</a:t>
            </a:r>
            <a:r>
              <a:rPr kumimoji="0" lang="de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Checklisten </a:t>
            </a:r>
            <a:r>
              <a:rPr kumimoji="0" lang="de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altLang="el-GR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9288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23F3C3-599E-6D11-E763-FBC441E881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0EB1F9F-B805-85E7-4942-068455475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" dirty="0"/>
              <a:t>Energiemanagementmaßnahmen im Jahr 2025</a:t>
            </a:r>
            <a:endParaRPr lang="el-GR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5A65F78-8B20-96C3-8207-85BBE124596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200" y="3030345"/>
            <a:ext cx="67070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altLang="el-GR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8B6022-13F0-090B-04A1-E0445142F8C5}"/>
              </a:ext>
            </a:extLst>
          </p:cNvPr>
          <p:cNvSpPr txBox="1"/>
          <p:nvPr/>
        </p:nvSpPr>
        <p:spPr>
          <a:xfrm>
            <a:off x="539552" y="1772816"/>
            <a:ext cx="8229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" b="1" dirty="0">
                <a:latin typeface="Arial" panose="020B0604020202020204" pitchFamily="34" charset="0"/>
              </a:rPr>
              <a:t>Sensibilisierung von Mitarbeitern und Gästen durch aktualisierte Beschilderung.</a:t>
            </a:r>
            <a:endParaRPr lang="el-GR" b="1" dirty="0"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" b="1" dirty="0">
                <a:latin typeface="Arial" panose="020B0604020202020204" pitchFamily="34" charset="0"/>
              </a:rPr>
              <a:t>Regelmäßige Wartung von Klimaanlagen und Kühlsystemen zur Vermeidung von Leckagen und zur Gewährleistung eines effizienten Betriebs.</a:t>
            </a:r>
            <a:endParaRPr lang="el-GR" b="1" dirty="0"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" b="1" dirty="0">
                <a:latin typeface="Arial" panose="020B0604020202020204" pitchFamily="34" charset="0"/>
              </a:rPr>
              <a:t>Aufrüstung alter Kühlschränke, Gefrierschränke und Waschmaschinen auf Geräte der Energieeffizienzklasse A+ und Austausch der Beleuchtung gegen energiesparende LED-Lampen.</a:t>
            </a:r>
            <a:endParaRPr lang="el-GR" b="1" dirty="0"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" b="1" dirty="0">
                <a:latin typeface="Arial" panose="020B0604020202020204" pitchFamily="34" charset="0"/>
              </a:rPr>
              <a:t>Installation zusätzlicher Hinweisschilder zur Förderung des Energiesparens in wichtigen </a:t>
            </a:r>
            <a:r>
              <a:rPr lang="de" b="1" dirty="0" err="1">
                <a:latin typeface="Arial" panose="020B0604020202020204" pitchFamily="34" charset="0"/>
              </a:rPr>
              <a:t>Betriebsbereichen. </a:t>
            </a:r>
            <a:r>
              <a:rPr lang="de" b="1" dirty="0">
                <a:latin typeface="Arial" panose="020B0604020202020204" pitchFamily="34" charset="0"/>
              </a:rPr>
              <a:t>Schulungen für Mitarbeiter zu Energieeffizienz und verantwortungsvollem Ressourceneinsatz.</a:t>
            </a:r>
            <a:endParaRPr lang="el-GR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1415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" dirty="0"/>
              <a:t>Wassermanagement </a:t>
            </a:r>
            <a:br>
              <a:rPr lang="el-GR" dirty="0"/>
            </a:br>
            <a:r>
              <a:rPr lang="de" dirty="0"/>
              <a:t>(Gesamt m³)</a:t>
            </a:r>
            <a:endParaRPr lang="el-GR" dirty="0"/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297426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420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" dirty="0"/>
              <a:t>Serviceleistungen des Hotels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" sz="1200" b="1" dirty="0"/>
              <a:t>Portier</a:t>
            </a:r>
          </a:p>
          <a:p>
            <a:r>
              <a:rPr lang="de" sz="1200" b="1" dirty="0"/>
              <a:t>Zimmerservice rund um die Uhr für ausgewählte Mahlzeiten*</a:t>
            </a:r>
          </a:p>
          <a:p>
            <a:r>
              <a:rPr lang="de" sz="1200" b="1" dirty="0" err="1"/>
              <a:t>Gepäckaufbewahrung </a:t>
            </a:r>
            <a:r>
              <a:rPr lang="de" sz="1200" b="1" dirty="0"/>
              <a:t>und Gepäckaufbewahrung</a:t>
            </a:r>
          </a:p>
          <a:p>
            <a:r>
              <a:rPr lang="de" sz="1200" b="1" dirty="0"/>
              <a:t>Express-Check-out-Service</a:t>
            </a:r>
          </a:p>
          <a:p>
            <a:r>
              <a:rPr lang="de" sz="1200" b="1" dirty="0"/>
              <a:t>Strand- und Poolhandtücher</a:t>
            </a:r>
          </a:p>
          <a:p>
            <a:r>
              <a:rPr lang="de" sz="1200" b="1" dirty="0"/>
              <a:t>Tablets zur Nutzung auf dem Gelände des Resorts* (wird noch bekannt gegeben)</a:t>
            </a:r>
          </a:p>
          <a:p>
            <a:r>
              <a:rPr lang="de" sz="1200" b="1" dirty="0"/>
              <a:t>Weckruf</a:t>
            </a:r>
          </a:p>
          <a:p>
            <a:r>
              <a:rPr lang="de" sz="1200" b="1" dirty="0"/>
              <a:t>Kissenmenü</a:t>
            </a:r>
          </a:p>
          <a:p>
            <a:r>
              <a:rPr lang="de" sz="1200" b="1" dirty="0"/>
              <a:t>Babybetten und Hochstühle sind auf Anfrage erhältlich.</a:t>
            </a:r>
          </a:p>
          <a:p>
            <a:r>
              <a:rPr lang="de" sz="1200" b="1" dirty="0"/>
              <a:t>Minibar* (auf Anfrage)</a:t>
            </a:r>
          </a:p>
          <a:p>
            <a:r>
              <a:rPr lang="de" sz="1200" b="1" dirty="0"/>
              <a:t>Geldwechsel</a:t>
            </a:r>
          </a:p>
          <a:p>
            <a:r>
              <a:rPr lang="de" sz="1200" b="1" dirty="0"/>
              <a:t>Babysitting (auf Anfrage, mindestens 1 Tag im Voraus)* - (Dieser Service ist vorübergehend nicht verfügbar)</a:t>
            </a:r>
          </a:p>
          <a:p>
            <a:r>
              <a:rPr lang="de" sz="1200" b="1" dirty="0"/>
              <a:t>Wäscheservice und chemische Reinigung (Express- oder Lieferung am nächsten Tag)*</a:t>
            </a:r>
          </a:p>
          <a:p>
            <a:r>
              <a:rPr lang="de" sz="1200" b="1" dirty="0"/>
              <a:t>Arzt im 24-Stunden-Bereitschaftsdienst*</a:t>
            </a:r>
          </a:p>
          <a:p>
            <a:r>
              <a:rPr lang="de" sz="1200" b="1" dirty="0"/>
              <a:t>Auto-/Motorrad-/Fahrradvermietung*</a:t>
            </a:r>
          </a:p>
          <a:p>
            <a:r>
              <a:rPr lang="de" sz="1200" b="1" dirty="0"/>
              <a:t>Taxiservice/Flughafentransfer*</a:t>
            </a:r>
          </a:p>
          <a:p>
            <a:r>
              <a:rPr lang="de" sz="1200" b="1" dirty="0"/>
              <a:t>Mehrsprachiges Animationsprogramm für alle Altersgruppen</a:t>
            </a:r>
          </a:p>
          <a:p>
            <a:r>
              <a:rPr lang="de" sz="1200" b="1" dirty="0"/>
              <a:t>Abendshows (Griechische Musik, Jazz, Rockabend usw.).</a:t>
            </a:r>
          </a:p>
          <a:p>
            <a:r>
              <a:rPr lang="de" sz="1200" b="1" dirty="0"/>
              <a:t>Hochzeitspakete*</a:t>
            </a:r>
          </a:p>
          <a:p>
            <a:r>
              <a:rPr lang="de" sz="1200" b="1" dirty="0"/>
              <a:t>Personal Trainer*</a:t>
            </a:r>
          </a:p>
          <a:p>
            <a:r>
              <a:rPr lang="de" sz="1200" b="1" dirty="0"/>
              <a:t>Tauchkurse (PADI-zertifizierter Tauchlehrer)*</a:t>
            </a:r>
            <a:endParaRPr lang="el-GR" sz="1200" b="1" dirty="0"/>
          </a:p>
        </p:txBody>
      </p:sp>
    </p:spTree>
    <p:extLst>
      <p:ext uri="{BB962C8B-B14F-4D97-AF65-F5344CB8AC3E}">
        <p14:creationId xmlns:p14="http://schemas.microsoft.com/office/powerpoint/2010/main" val="20903600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" dirty="0"/>
              <a:t>Wassermanagement </a:t>
            </a:r>
            <a:br>
              <a:rPr lang="en-US" dirty="0"/>
            </a:br>
            <a:r>
              <a:rPr lang="de" dirty="0"/>
              <a:t>(Gesamt m³/ </a:t>
            </a:r>
            <a:r>
              <a:rPr lang="de" dirty="0" err="1"/>
              <a:t>Bett/Nacht </a:t>
            </a:r>
            <a:r>
              <a:rPr lang="de" dirty="0"/>
              <a:t>)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881735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884975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" dirty="0"/>
              <a:t>Evolve of m3/ </a:t>
            </a:r>
            <a:r>
              <a:rPr lang="de" dirty="0" err="1"/>
              <a:t>bednight</a:t>
            </a:r>
            <a:endParaRPr lang="el-GR" dirty="0"/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9553399"/>
              </p:ext>
            </p:extLst>
          </p:nvPr>
        </p:nvGraphicFramePr>
        <p:xfrm>
          <a:off x="2051720" y="2924944"/>
          <a:ext cx="4248472" cy="25603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1242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4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" sz="3600" dirty="0"/>
                        <a:t>202 3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" sz="3600" dirty="0"/>
                        <a:t>0,59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" sz="3600" dirty="0"/>
                        <a:t>202 4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" sz="3600" dirty="0"/>
                        <a:t>0,49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" sz="3600" dirty="0"/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" sz="3600" dirty="0">
                          <a:solidFill>
                            <a:srgbClr val="FF0000"/>
                          </a:solidFill>
                        </a:rPr>
                        <a:t>0,46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207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l-GR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48977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50846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" dirty="0"/>
              <a:t>Maßnahmen zur Wasserbewirtschaftung im Jahr 2024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ADE894C-B06F-B49F-CA22-AD02D90990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201" y="1854171"/>
            <a:ext cx="8003232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Wasserinspektion</a:t>
            </a:r>
            <a:r>
              <a:rPr kumimoji="0" lang="de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​</a:t>
            </a:r>
            <a:r>
              <a:rPr kumimoji="0" lang="de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​</a:t>
            </a:r>
            <a:r>
              <a:rPr kumimoji="0" lang="de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Fluss </a:t>
            </a:r>
            <a:r>
              <a:rPr kumimoji="0" lang="de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 </a:t>
            </a:r>
            <a:r>
              <a:rPr kumimoji="0" lang="de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allen</a:t>
            </a:r>
            <a:r>
              <a:rPr kumimoji="0" lang="de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Gästezimmer </a:t>
            </a:r>
            <a:r>
              <a:rPr kumimoji="0" lang="de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und </a:t>
            </a:r>
            <a:r>
              <a:rPr kumimoji="0" lang="de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öffentliche</a:t>
            </a:r>
            <a:r>
              <a:rPr kumimoji="0" lang="de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Gebiete </a:t>
            </a:r>
            <a:r>
              <a:rPr kumimoji="0" lang="de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Installation </a:t>
            </a:r>
            <a:r>
              <a:rPr kumimoji="0" lang="de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des </a:t>
            </a:r>
            <a:r>
              <a:rPr kumimoji="0" lang="de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Durchflusses</a:t>
            </a:r>
            <a:r>
              <a:rPr kumimoji="0" lang="de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Drosseln</a:t>
            </a:r>
            <a:r>
              <a:rPr kumimoji="0" lang="de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Wo</a:t>
            </a:r>
            <a:r>
              <a:rPr kumimoji="0" lang="de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Druck</a:t>
            </a:r>
            <a:r>
              <a:rPr kumimoji="0" lang="de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Ist</a:t>
            </a:r>
            <a:r>
              <a:rPr kumimoji="0" lang="de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hoch </a:t>
            </a:r>
            <a:r>
              <a:rPr kumimoji="0" lang="de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Umsetzung </a:t>
            </a:r>
            <a:r>
              <a:rPr kumimoji="0" lang="de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des </a:t>
            </a:r>
            <a:r>
              <a:rPr kumimoji="0" lang="de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Programms „ </a:t>
            </a:r>
            <a:r>
              <a:rPr lang="de" altLang="el-GR" sz="1800" b="1" dirty="0">
                <a:latin typeface="Arial" panose="020B0604020202020204" pitchFamily="34" charset="0"/>
              </a:rPr>
              <a:t>Waschen </a:t>
            </a:r>
            <a:r>
              <a:rPr kumimoji="0" lang="de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auf </a:t>
            </a:r>
            <a:r>
              <a:rPr kumimoji="0" lang="de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Abruf </a:t>
            </a:r>
            <a:r>
              <a:rPr kumimoji="0" lang="de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“ für </a:t>
            </a:r>
            <a:r>
              <a:rPr kumimoji="0" lang="de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Betten</a:t>
            </a:r>
            <a:r>
              <a:rPr kumimoji="0" lang="de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Bettwäsche </a:t>
            </a:r>
            <a:r>
              <a:rPr kumimoji="0" lang="de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und </a:t>
            </a:r>
            <a:r>
              <a:rPr kumimoji="0" lang="de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Handtücher </a:t>
            </a:r>
            <a:r>
              <a:rPr kumimoji="0" lang="de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 </a:t>
            </a:r>
            <a:r>
              <a:rPr kumimoji="0" lang="de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den Gästezimmern </a:t>
            </a:r>
            <a:r>
              <a:rPr kumimoji="0" lang="de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Personal</a:t>
            </a:r>
            <a:r>
              <a:rPr kumimoji="0" lang="de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Training </a:t>
            </a:r>
            <a:r>
              <a:rPr kumimoji="0" lang="de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auf </a:t>
            </a:r>
            <a:r>
              <a:rPr kumimoji="0" lang="de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dem Wasser</a:t>
            </a:r>
            <a:r>
              <a:rPr kumimoji="0" lang="de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Erhaltung</a:t>
            </a:r>
            <a:r>
              <a:rPr kumimoji="0" lang="de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Praktiken </a:t>
            </a:r>
            <a:r>
              <a:rPr kumimoji="0" lang="de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Gast</a:t>
            </a:r>
            <a:r>
              <a:rPr kumimoji="0" lang="de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Bewusstsein</a:t>
            </a:r>
            <a:r>
              <a:rPr kumimoji="0" lang="de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durch</a:t>
            </a:r>
            <a:r>
              <a:rPr kumimoji="0" lang="de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klar </a:t>
            </a:r>
            <a:r>
              <a:rPr kumimoji="0" lang="de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und </a:t>
            </a:r>
            <a:r>
              <a:rPr kumimoji="0" lang="de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sichtbar</a:t>
            </a:r>
            <a:r>
              <a:rPr kumimoji="0" lang="de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wassersparend</a:t>
            </a:r>
            <a:r>
              <a:rPr kumimoji="0" lang="de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Beschilderung </a:t>
            </a:r>
            <a:r>
              <a:rPr kumimoji="0" lang="de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Gartenoptimierung</a:t>
            </a:r>
            <a:r>
              <a:rPr kumimoji="0" lang="de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​</a:t>
            </a:r>
            <a:r>
              <a:rPr kumimoji="0" lang="de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​</a:t>
            </a:r>
            <a:r>
              <a:rPr kumimoji="0" lang="de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Bewässerung </a:t>
            </a:r>
            <a:r>
              <a:rPr kumimoji="0" lang="de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de" altLang="el-GR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einschließlich </a:t>
            </a:r>
            <a:r>
              <a:rPr kumimoji="0" lang="de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  <a:br>
              <a:rPr kumimoji="0" lang="el-GR" alt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de" alt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• </a:t>
            </a:r>
            <a:r>
              <a:rPr kumimoji="0" lang="de" altLang="el-G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Bewässerung</a:t>
            </a:r>
            <a:r>
              <a:rPr kumimoji="0" lang="de" alt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" altLang="el-G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ausschließlich</a:t>
            </a:r>
            <a:r>
              <a:rPr kumimoji="0" lang="de" alt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" altLang="el-G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während</a:t>
            </a:r>
            <a:r>
              <a:rPr kumimoji="0" lang="de" alt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" altLang="el-G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Nacht</a:t>
            </a:r>
            <a:r>
              <a:rPr kumimoji="0" lang="de" alt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" altLang="el-G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Stunden </a:t>
            </a:r>
            <a:r>
              <a:rPr kumimoji="0" lang="de" alt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br>
              <a:rPr kumimoji="0" lang="el-GR" alt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de" alt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• </a:t>
            </a:r>
            <a:r>
              <a:rPr kumimoji="0" lang="de" altLang="el-G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Tropfeinstellung</a:t>
            </a:r>
            <a:r>
              <a:rPr kumimoji="0" lang="de" alt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​</a:t>
            </a:r>
            <a:r>
              <a:rPr kumimoji="0" lang="de" altLang="el-G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​</a:t>
            </a:r>
            <a:r>
              <a:rPr kumimoji="0" lang="de" alt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" altLang="el-G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Systeme </a:t>
            </a:r>
            <a:r>
              <a:rPr kumimoji="0" lang="de" alt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und </a:t>
            </a:r>
            <a:r>
              <a:rPr kumimoji="0" lang="de" altLang="el-G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Wasser</a:t>
            </a:r>
            <a:r>
              <a:rPr kumimoji="0" lang="de" alt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" altLang="el-G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Druck</a:t>
            </a:r>
            <a:r>
              <a:rPr kumimoji="0" lang="de" alt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" altLang="el-G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Einstellungen </a:t>
            </a:r>
            <a:r>
              <a:rPr kumimoji="0" lang="de" alt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br>
              <a:rPr kumimoji="0" lang="el-GR" alt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de" alt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• </a:t>
            </a:r>
            <a:r>
              <a:rPr kumimoji="0" lang="de" altLang="el-G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Verwendung </a:t>
            </a:r>
            <a:r>
              <a:rPr kumimoji="0" lang="de" alt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von </a:t>
            </a:r>
            <a:r>
              <a:rPr kumimoji="0" lang="de" altLang="el-G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trockenheitsresistenten </a:t>
            </a:r>
            <a:r>
              <a:rPr kumimoji="0" lang="de" alt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und </a:t>
            </a:r>
            <a:r>
              <a:rPr kumimoji="0" lang="de" altLang="el-G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wassersparenden Pflanzen.</a:t>
            </a:r>
            <a:r>
              <a:rPr kumimoji="0" lang="de" alt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" altLang="el-G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einheimisch</a:t>
            </a:r>
            <a:r>
              <a:rPr kumimoji="0" lang="de" alt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" altLang="el-G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Pflanzen </a:t>
            </a:r>
            <a:r>
              <a:rPr kumimoji="0" lang="de" alt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93624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" dirty="0"/>
              <a:t>Abfallmanagement </a:t>
            </a:r>
            <a:br>
              <a:rPr lang="en-US" dirty="0"/>
            </a:br>
            <a:r>
              <a:rPr lang="de" dirty="0"/>
              <a:t>(Hauptabfallströme)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401562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43838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" dirty="0"/>
              <a:t>Abfallmanagementmaßnahmen im Jahr 2025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" dirty="0"/>
              <a:t>Das durch ein Umkehrosmose-System bereitgestellte WEICHWASSER (7 Grad) hilft uns, die Kosten für Waschmittel und Wasserenthärter in den Bereichen KÜCHE, WÄSCHE und HAUSHALT zu minimieren.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013589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" dirty="0"/>
              <a:t>Beschäftigung </a:t>
            </a:r>
            <a:br>
              <a:rPr lang="en-US" dirty="0"/>
            </a:br>
            <a:r>
              <a:rPr lang="de" dirty="0"/>
              <a:t>( </a:t>
            </a:r>
            <a:r>
              <a:rPr lang="de" sz="3600" dirty="0"/>
              <a:t>Gleichstellung der Geschlechter: Gesamtzahl der Beschäftigten </a:t>
            </a:r>
            <a:r>
              <a:rPr lang="de" dirty="0"/>
              <a:t>)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238559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848278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" sz="4000" dirty="0">
                <a:solidFill>
                  <a:prstClr val="black"/>
                </a:solidFill>
              </a:rPr>
              <a:t>Beschäftigung </a:t>
            </a:r>
            <a:br>
              <a:rPr lang="en-US" sz="4000" dirty="0">
                <a:solidFill>
                  <a:prstClr val="black"/>
                </a:solidFill>
              </a:rPr>
            </a:br>
            <a:r>
              <a:rPr lang="de" sz="4000" dirty="0">
                <a:solidFill>
                  <a:prstClr val="black"/>
                </a:solidFill>
              </a:rPr>
              <a:t>( </a:t>
            </a:r>
            <a:r>
              <a:rPr lang="de" sz="3200" dirty="0">
                <a:solidFill>
                  <a:prstClr val="black"/>
                </a:solidFill>
              </a:rPr>
              <a:t>Gleichstellung der Geschlechter: Führungspositionen </a:t>
            </a:r>
            <a:r>
              <a:rPr lang="de" sz="4000" dirty="0">
                <a:solidFill>
                  <a:prstClr val="black"/>
                </a:solidFill>
              </a:rPr>
              <a:t>)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263393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36515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" dirty="0"/>
              <a:t>Beschäftigung: </a:t>
            </a:r>
            <a:br>
              <a:rPr lang="en-US" dirty="0"/>
            </a:br>
            <a:r>
              <a:rPr lang="de" sz="3600" dirty="0"/>
              <a:t>Prozentsatz der geschulten Mitarbeiter</a:t>
            </a:r>
            <a:endParaRPr lang="el-GR" sz="3600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743305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56317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" dirty="0"/>
              <a:t>Arbeitsunfälle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882671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829529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" dirty="0"/>
              <a:t>Mitarbeiterbeschwerden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134906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5061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" dirty="0"/>
              <a:t>Unsere Wertschöpfungskette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97946"/>
            <a:ext cx="5616624" cy="4934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65018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" dirty="0"/>
              <a:t>Lokale Gemeinschaft </a:t>
            </a:r>
            <a:br>
              <a:rPr lang="el-GR" dirty="0"/>
            </a:br>
            <a:r>
              <a:rPr lang="de" sz="3100" dirty="0"/>
              <a:t>(Gemeinschafts- und Umweltmaßnahmen 2019-2024 )</a:t>
            </a:r>
            <a:endParaRPr lang="el-GR" sz="3100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193524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56225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" sz="4000" dirty="0">
                <a:solidFill>
                  <a:prstClr val="black"/>
                </a:solidFill>
              </a:rPr>
              <a:t>Lokale Gemeinschaft </a:t>
            </a:r>
            <a:br>
              <a:rPr lang="el-GR" sz="4000" dirty="0">
                <a:solidFill>
                  <a:prstClr val="black"/>
                </a:solidFill>
              </a:rPr>
            </a:br>
            <a:r>
              <a:rPr lang="de" sz="3200" dirty="0">
                <a:solidFill>
                  <a:prstClr val="black"/>
                </a:solidFill>
              </a:rPr>
              <a:t>(Aktive Bürgerschaft 2019–2024 )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19792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69578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" dirty="0"/>
              <a:t>Verantwortungsvolle Beschaffung Highlights</a:t>
            </a:r>
            <a:endParaRPr lang="el-GR" dirty="0"/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691972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25030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" dirty="0"/>
              <a:t>Lieferanten </a:t>
            </a:r>
            <a:br>
              <a:rPr lang="en-US" dirty="0"/>
            </a:br>
            <a:r>
              <a:rPr lang="de" sz="3600" dirty="0"/>
              <a:t>(Prozentsatz (%) der lokalen Lieferanten)</a:t>
            </a:r>
            <a:endParaRPr lang="el-GR" sz="3600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708827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126516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" dirty="0"/>
              <a:t>Gästeinformationen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596462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98481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" dirty="0"/>
              <a:t>Schließen Sie sich unserem Bestreben nach einer nachhaltigen Zukunft an!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" dirty="0"/>
              <a:t>Energie sparen!</a:t>
            </a:r>
          </a:p>
          <a:p>
            <a:r>
              <a:rPr lang="de" dirty="0"/>
              <a:t>Wasser sparen!</a:t>
            </a:r>
          </a:p>
          <a:p>
            <a:r>
              <a:rPr lang="de" dirty="0"/>
              <a:t>Nutzen Sie unsere Recyclingbehälter!</a:t>
            </a:r>
          </a:p>
          <a:p>
            <a:r>
              <a:rPr lang="de" dirty="0"/>
              <a:t>Verwenden Sie Ihre Handtücher wieder!</a:t>
            </a:r>
          </a:p>
          <a:p>
            <a:r>
              <a:rPr lang="de" dirty="0"/>
              <a:t>Vermeiden Sie die Verwendung von Plastik während Ihres Aufenthalts!</a:t>
            </a:r>
          </a:p>
          <a:p>
            <a:r>
              <a:rPr lang="de" dirty="0"/>
              <a:t>Hilf uns bei der Reinigung </a:t>
            </a:r>
            <a:r>
              <a:rPr lang="de" dirty="0" err="1"/>
              <a:t>des Kiotari- </a:t>
            </a:r>
            <a:r>
              <a:rPr lang="de" dirty="0"/>
              <a:t>Strandes!</a:t>
            </a:r>
          </a:p>
          <a:p>
            <a:r>
              <a:rPr lang="de" dirty="0"/>
              <a:t>Nutzen Sie öffentliche Verkehrsmittel!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57250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" dirty="0"/>
              <a:t>Unsere Stakeholder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484596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6067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" dirty="0"/>
              <a:t>Richtlinien 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52484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8891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" dirty="0"/>
              <a:t>Highlights 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1083614"/>
              </p:ext>
            </p:extLst>
          </p:nvPr>
        </p:nvGraphicFramePr>
        <p:xfrm>
          <a:off x="457200" y="1600200"/>
          <a:ext cx="8229600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7856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" dirty="0"/>
              <a:t>Highlights der Unternehmensrichtlinie zur Lebensmittelsicherheit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762829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2787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" dirty="0"/>
              <a:t>zu Gesundheit </a:t>
            </a:r>
            <a:br>
              <a:rPr lang="en-US" dirty="0"/>
            </a:br>
            <a:r>
              <a:rPr lang="de" dirty="0"/>
              <a:t>und Sicherheit</a:t>
            </a:r>
            <a:endParaRPr lang="el-GR" dirty="0"/>
          </a:p>
        </p:txBody>
      </p:sp>
      <p:graphicFrame>
        <p:nvGraphicFramePr>
          <p:cNvPr id="6" name="Θέση περιεχομένου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862909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0893219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1188</TotalTime>
  <Words>1252</Words>
  <Application>Microsoft Office PowerPoint</Application>
  <PresentationFormat>On-screen Show (4:3)</PresentationFormat>
  <Paragraphs>254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8" baseType="lpstr">
      <vt:lpstr>Arial</vt:lpstr>
      <vt:lpstr>Calibri</vt:lpstr>
      <vt:lpstr>Θέμα του Office</vt:lpstr>
      <vt:lpstr> Nachhaltigkeitsbericht 2025​ </vt:lpstr>
      <vt:lpstr>Ausstattung des Hotels</vt:lpstr>
      <vt:lpstr>Serviceleistungen des Hotels</vt:lpstr>
      <vt:lpstr>Unsere Wertschöpfungskette</vt:lpstr>
      <vt:lpstr>Unsere Stakeholder</vt:lpstr>
      <vt:lpstr>Richtlinien </vt:lpstr>
      <vt:lpstr>Highlights </vt:lpstr>
      <vt:lpstr>Highlights der Unternehmensrichtlinie zur Lebensmittelsicherheit</vt:lpstr>
      <vt:lpstr>zu Gesundheit  und Sicherheit</vt:lpstr>
      <vt:lpstr>Highlights  der Unternehmensarbeitsstandards und Menschenrechtspolitik</vt:lpstr>
      <vt:lpstr>Highlights der </vt:lpstr>
      <vt:lpstr>Highlights der Unternehmensqualitätspolitik</vt:lpstr>
      <vt:lpstr>Highlights </vt:lpstr>
      <vt:lpstr>Weitere Informationen zu HolidayCheck</vt:lpstr>
      <vt:lpstr>Weitere Top-Hotels</vt:lpstr>
      <vt:lpstr>Weitere Informationen zu TripAdvisor</vt:lpstr>
      <vt:lpstr>Κριτικές πελατών Booking</vt:lpstr>
      <vt:lpstr>Weitere Informationen zu Google</vt:lpstr>
      <vt:lpstr>Auf Facebook </vt:lpstr>
      <vt:lpstr>Κριτικές πελατών Reputize</vt:lpstr>
      <vt:lpstr>Zertifikate</vt:lpstr>
      <vt:lpstr>Umweltaspekte</vt:lpstr>
      <vt:lpstr>Umweltprogramme 2025</vt:lpstr>
      <vt:lpstr>Energiemanagement  ( Gesamtkwh )</vt:lpstr>
      <vt:lpstr>Energiemanagement  ( Gesamt - kWh/ Bettnacht )</vt:lpstr>
      <vt:lpstr>Evolve von Kwh/ bednight</vt:lpstr>
      <vt:lpstr>Energiemanagementmaßnahmen im Jahr 2025</vt:lpstr>
      <vt:lpstr>Energiemanagementmaßnahmen im Jahr 2025</vt:lpstr>
      <vt:lpstr>Wassermanagement  (Gesamt m³)</vt:lpstr>
      <vt:lpstr>Wassermanagement  (Gesamt m³/ Bett/Nacht )</vt:lpstr>
      <vt:lpstr>Evolve of m3/ bednight</vt:lpstr>
      <vt:lpstr>Maßnahmen zur Wasserbewirtschaftung im Jahr 2024</vt:lpstr>
      <vt:lpstr>Abfallmanagement  (Hauptabfallströme)</vt:lpstr>
      <vt:lpstr>Abfallmanagementmaßnahmen im Jahr 2025</vt:lpstr>
      <vt:lpstr>Beschäftigung  ( Gleichstellung der Geschlechter: Gesamtzahl der Beschäftigten )</vt:lpstr>
      <vt:lpstr>Beschäftigung  ( Gleichstellung der Geschlechter: Führungspositionen )</vt:lpstr>
      <vt:lpstr>Beschäftigung:  Prozentsatz der geschulten Mitarbeiter</vt:lpstr>
      <vt:lpstr>Arbeitsunfälle</vt:lpstr>
      <vt:lpstr>Mitarbeiterbeschwerden</vt:lpstr>
      <vt:lpstr>Lokale Gemeinschaft  (Gemeinschafts- und Umweltmaßnahmen 2019-2024 )</vt:lpstr>
      <vt:lpstr>Lokale Gemeinschaft  (Aktive Bürgerschaft 2019–2024 )</vt:lpstr>
      <vt:lpstr>Verantwortungsvolle Beschaffung Highlights</vt:lpstr>
      <vt:lpstr>Lieferanten  (Prozentsatz (%) der lokalen Lieferanten)</vt:lpstr>
      <vt:lpstr>Gästeinformationen</vt:lpstr>
      <vt:lpstr>Schließen Sie sich unserem Bestreben nach einer nachhaltigen Zukunft an!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Lindos Royal</dc:title>
  <dc:creator>Xiaomi</dc:creator>
  <cp:lastModifiedBy>Kwnstantina Lorenzu</cp:lastModifiedBy>
  <cp:revision>68</cp:revision>
  <dcterms:created xsi:type="dcterms:W3CDTF">2019-10-09T08:30:22Z</dcterms:created>
  <dcterms:modified xsi:type="dcterms:W3CDTF">2025-11-25T10:18:42Z</dcterms:modified>
</cp:coreProperties>
</file>